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3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4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5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6.xml" ContentType="application/vnd.openxmlformats-officedocument.theme+xml"/>
  <Override PartName="/ppt/slideLayouts/slideLayout36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68" r:id="rId2"/>
    <p:sldMasterId id="2147483687" r:id="rId3"/>
    <p:sldMasterId id="2147483695" r:id="rId4"/>
    <p:sldMasterId id="2147483704" r:id="rId5"/>
    <p:sldMasterId id="2147483713" r:id="rId6"/>
    <p:sldMasterId id="2147483725" r:id="rId7"/>
  </p:sldMasterIdLst>
  <p:notesMasterIdLst>
    <p:notesMasterId r:id="rId17"/>
  </p:notesMasterIdLst>
  <p:handoutMasterIdLst>
    <p:handoutMasterId r:id="rId18"/>
  </p:handoutMasterIdLst>
  <p:sldIdLst>
    <p:sldId id="451" r:id="rId8"/>
    <p:sldId id="311" r:id="rId9"/>
    <p:sldId id="415" r:id="rId10"/>
    <p:sldId id="454" r:id="rId11"/>
    <p:sldId id="456" r:id="rId12"/>
    <p:sldId id="457" r:id="rId13"/>
    <p:sldId id="377" r:id="rId14"/>
    <p:sldId id="458" r:id="rId15"/>
    <p:sldId id="290" r:id="rId16"/>
  </p:sldIdLst>
  <p:sldSz cx="9144000" cy="6858000" type="screen4x3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90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596" autoAdjust="0"/>
    <p:restoredTop sz="95501" autoAdjust="0"/>
  </p:normalViewPr>
  <p:slideViewPr>
    <p:cSldViewPr snapToGrid="0">
      <p:cViewPr varScale="1">
        <p:scale>
          <a:sx n="67" d="100"/>
          <a:sy n="67" d="100"/>
        </p:scale>
        <p:origin x="876" y="56"/>
      </p:cViewPr>
      <p:guideLst>
        <p:guide orient="horz" pos="2160"/>
        <p:guide pos="2903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3366" y="6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handoutMaster" Target="handoutMasters/handoutMaster1.xml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5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9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8.xml"/><Relationship Id="rId10" Type="http://schemas.openxmlformats.org/officeDocument/2006/relationships/slide" Target="slides/slide3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E00DF1-EA89-4493-BA32-68858BEB94BF}" type="datetimeFigureOut">
              <a:rPr lang="en-GB" smtClean="0"/>
              <a:t>29/06/2018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7958EA-947E-4995-84AE-8BCBA58423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00673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eg>
</file>

<file path=ppt/media/image11.jpeg>
</file>

<file path=ppt/media/image12.jpeg>
</file>

<file path=ppt/media/image13.jpeg>
</file>

<file path=ppt/media/image14.png>
</file>

<file path=ppt/media/image15.jpeg>
</file>

<file path=ppt/media/image16.jpeg>
</file>

<file path=ppt/media/image17.png>
</file>

<file path=ppt/media/image18.pn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FCCEFE-C7D7-4CA9-A503-25AF2E0EE428}" type="datetimeFigureOut">
              <a:rPr lang="en-GB" smtClean="0"/>
              <a:t>29/06/2018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65225" y="1241425"/>
            <a:ext cx="44672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450" y="4776788"/>
            <a:ext cx="5438775" cy="39084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49688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15963D-4F3C-4A49-9165-F2591CEFF25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97142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GB" sz="1400" baseline="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0B4C4D-5535-2249-ADF0-2E491CF5991B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85797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15963D-4F3C-4A49-9165-F2591CEFF255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74711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GB" altLang="en-US" dirty="0" smtClean="0"/>
          </a:p>
        </p:txBody>
      </p:sp>
      <p:sp>
        <p:nvSpPr>
          <p:cNvPr id="1434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563915C3-B9B1-409B-9DD5-F3EB96C8A8A8}" type="slidenum">
              <a:rPr lang="en-GB" altLang="en-US" smtClean="0">
                <a:solidFill>
                  <a:prstClr val="black"/>
                </a:solidFill>
                <a:latin typeface="Calibri" panose="020F0502020204030204" pitchFamily="34" charset="0"/>
              </a:rPr>
              <a:pPr/>
              <a:t>3</a:t>
            </a:fld>
            <a:endParaRPr lang="en-GB" altLang="en-US" smtClean="0">
              <a:solidFill>
                <a:prstClr val="black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56836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9A9BE8-A384-4C3A-B131-48CC697E67D5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75108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475166-3B9D-4B14-98E6-B0FDD2E2762C}" type="slidenum">
              <a:rPr lang="en-GB" smtClean="0">
                <a:solidFill>
                  <a:prstClr val="black"/>
                </a:solidFill>
              </a:rPr>
              <a:pPr/>
              <a:t>5</a:t>
            </a:fld>
            <a:endParaRPr lang="en-GB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00140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23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32366A-D301-4824-AE17-8BF96A09D4B4}" type="slidenum">
              <a:rPr lang="en-GB" smtClean="0">
                <a:solidFill>
                  <a:prstClr val="black"/>
                </a:solidFill>
              </a:rPr>
              <a:pPr/>
              <a:t>6</a:t>
            </a:fld>
            <a:endParaRPr lang="en-GB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43821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15963D-4F3C-4A49-9165-F2591CEFF255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28489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23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32366A-D301-4824-AE17-8BF96A09D4B4}" type="slidenum">
              <a:rPr lang="en-GB" smtClean="0">
                <a:solidFill>
                  <a:prstClr val="black"/>
                </a:solidFill>
              </a:rPr>
              <a:pPr/>
              <a:t>8</a:t>
            </a:fld>
            <a:endParaRPr lang="en-GB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17190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15963D-4F3C-4A49-9165-F2591CEFF255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10352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76936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LINE / COPY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233680" y="5261512"/>
            <a:ext cx="8229600" cy="470429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33681" y="5604935"/>
            <a:ext cx="5910263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350">
                <a:latin typeface="Arial"/>
                <a:cs typeface="Arial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97538146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25873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 COPY /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233680" y="5261510"/>
            <a:ext cx="8229600" cy="470429"/>
          </a:xfrm>
          <a:prstGeom prst="rect">
            <a:avLst/>
          </a:prstGeom>
        </p:spPr>
        <p:txBody>
          <a:bodyPr/>
          <a:lstStyle>
            <a:lvl1pPr>
              <a:defRPr b="1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33680" y="5604935"/>
            <a:ext cx="5910263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Arial"/>
                <a:cs typeface="Arial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33680" y="5918198"/>
            <a:ext cx="4105275" cy="1481667"/>
          </a:xfrm>
          <a:prstGeom prst="rect">
            <a:avLst/>
          </a:prstGeom>
        </p:spPr>
        <p:txBody>
          <a:bodyPr/>
          <a:lstStyle>
            <a:lvl1pPr marL="342857" indent="-342857">
              <a:buClr>
                <a:srgbClr val="CD0039"/>
              </a:buClr>
              <a:buFont typeface="Lucida Grande"/>
              <a:buChar char="➔"/>
              <a:defRPr sz="1800">
                <a:latin typeface="Arial"/>
                <a:cs typeface="Arial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4282206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33680" y="5237478"/>
            <a:ext cx="4105275" cy="1481667"/>
          </a:xfrm>
          <a:prstGeom prst="rect">
            <a:avLst/>
          </a:prstGeom>
        </p:spPr>
        <p:txBody>
          <a:bodyPr/>
          <a:lstStyle>
            <a:lvl1pPr marL="342857" indent="-342857">
              <a:buClr>
                <a:srgbClr val="CD0039"/>
              </a:buClr>
              <a:buFont typeface="Lucida Grande"/>
              <a:buChar char="➔"/>
              <a:defRPr sz="1800">
                <a:latin typeface="Arial"/>
                <a:cs typeface="Arial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2317204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LINE /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233680" y="5261510"/>
            <a:ext cx="8229600" cy="470429"/>
          </a:xfrm>
          <a:prstGeom prst="rect">
            <a:avLst/>
          </a:prstGeom>
        </p:spPr>
        <p:txBody>
          <a:bodyPr/>
          <a:lstStyle>
            <a:lvl1pPr>
              <a:defRPr b="1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33680" y="5603238"/>
            <a:ext cx="4105275" cy="1481667"/>
          </a:xfrm>
          <a:prstGeom prst="rect">
            <a:avLst/>
          </a:prstGeom>
        </p:spPr>
        <p:txBody>
          <a:bodyPr/>
          <a:lstStyle>
            <a:lvl1pPr marL="342857" indent="-342857">
              <a:buClr>
                <a:srgbClr val="CD0039"/>
              </a:buClr>
              <a:buFont typeface="Lucida Grande"/>
              <a:buChar char="➔"/>
              <a:defRPr sz="1800">
                <a:latin typeface="Arial"/>
                <a:cs typeface="Arial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8543900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LINE / COPY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233680" y="5261510"/>
            <a:ext cx="8229600" cy="470429"/>
          </a:xfrm>
          <a:prstGeom prst="rect">
            <a:avLst/>
          </a:prstGeom>
        </p:spPr>
        <p:txBody>
          <a:bodyPr/>
          <a:lstStyle>
            <a:lvl1pPr>
              <a:defRPr b="1" i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33680" y="5604935"/>
            <a:ext cx="5910263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Arial"/>
                <a:cs typeface="Arial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7955427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solidFill>
                  <a:prstClr val="black"/>
                </a:solidFill>
                <a:latin typeface="Arial"/>
                <a:cs typeface="+mn-cs"/>
              </a:defRPr>
            </a:lvl1pPr>
          </a:lstStyle>
          <a:p>
            <a:pPr>
              <a:defRPr/>
            </a:pPr>
            <a:fld id="{5E36FCFC-3EEF-4CFB-AE8F-D2D41BE93446}" type="datetimeFigureOut">
              <a:rPr lang="en-GB"/>
              <a:pPr>
                <a:defRPr/>
              </a:pPr>
              <a:t>29/06/2018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solidFill>
                  <a:prstClr val="black"/>
                </a:solidFill>
                <a:latin typeface="Arial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solidFill>
                  <a:prstClr val="black"/>
                </a:solidFill>
                <a:latin typeface="Arial"/>
                <a:cs typeface="+mn-cs"/>
              </a:defRPr>
            </a:lvl1pPr>
          </a:lstStyle>
          <a:p>
            <a:pPr>
              <a:defRPr/>
            </a:pPr>
            <a:fld id="{1C3B1E82-A1B1-43B1-8A15-C5BD289108C1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940889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43201077"/>
      </p:ext>
    </p:extLst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 COPY /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233680" y="5261510"/>
            <a:ext cx="8229600" cy="470429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33680" y="5604935"/>
            <a:ext cx="5910263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Arial"/>
                <a:cs typeface="Arial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33680" y="5918198"/>
            <a:ext cx="4105275" cy="1481667"/>
          </a:xfrm>
          <a:prstGeom prst="rect">
            <a:avLst/>
          </a:prstGeom>
        </p:spPr>
        <p:txBody>
          <a:bodyPr/>
          <a:lstStyle>
            <a:lvl1pPr marL="342857" indent="-342857">
              <a:buClr>
                <a:srgbClr val="CD0039"/>
              </a:buClr>
              <a:buFont typeface="Lucida Grande"/>
              <a:buChar char="➔"/>
              <a:defRPr sz="1800">
                <a:latin typeface="Arial"/>
                <a:cs typeface="Arial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289100229"/>
      </p:ext>
    </p:extLst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33680" y="5237478"/>
            <a:ext cx="4105275" cy="1481667"/>
          </a:xfrm>
          <a:prstGeom prst="rect">
            <a:avLst/>
          </a:prstGeom>
        </p:spPr>
        <p:txBody>
          <a:bodyPr/>
          <a:lstStyle>
            <a:lvl1pPr marL="342857" indent="-342857">
              <a:buClr>
                <a:srgbClr val="CD0039"/>
              </a:buClr>
              <a:buFont typeface="Lucida Grande"/>
              <a:buChar char="➔"/>
              <a:defRPr sz="1800">
                <a:latin typeface="Arial"/>
                <a:cs typeface="Arial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653597924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 COPY /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233680" y="5261512"/>
            <a:ext cx="8229600" cy="470429"/>
          </a:xfrm>
          <a:prstGeom prst="rect">
            <a:avLst/>
          </a:prstGeom>
        </p:spPr>
        <p:txBody>
          <a:bodyPr/>
          <a:lstStyle>
            <a:lvl1pPr>
              <a:defRPr b="1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33681" y="5604935"/>
            <a:ext cx="5910263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350">
                <a:latin typeface="Arial"/>
                <a:cs typeface="Arial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33680" y="5918200"/>
            <a:ext cx="4105275" cy="1481667"/>
          </a:xfrm>
          <a:prstGeom prst="rect">
            <a:avLst/>
          </a:prstGeom>
        </p:spPr>
        <p:txBody>
          <a:bodyPr/>
          <a:lstStyle>
            <a:lvl1pPr marL="257143" indent="-257143">
              <a:buClr>
                <a:srgbClr val="CD0039"/>
              </a:buClr>
              <a:buFont typeface="Lucida Grande"/>
              <a:buChar char="➔"/>
              <a:defRPr sz="1350">
                <a:latin typeface="Arial"/>
                <a:cs typeface="Arial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4063156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LINE /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233680" y="5261510"/>
            <a:ext cx="8229600" cy="470429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33680" y="5603238"/>
            <a:ext cx="4105275" cy="1481667"/>
          </a:xfrm>
          <a:prstGeom prst="rect">
            <a:avLst/>
          </a:prstGeom>
        </p:spPr>
        <p:txBody>
          <a:bodyPr/>
          <a:lstStyle>
            <a:lvl1pPr marL="342857" indent="-342857">
              <a:buClr>
                <a:srgbClr val="CD0039"/>
              </a:buClr>
              <a:buFont typeface="Lucida Grande"/>
              <a:buChar char="➔"/>
              <a:defRPr sz="1800">
                <a:latin typeface="Arial"/>
                <a:cs typeface="Arial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987061624"/>
      </p:ext>
    </p:extLst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LINE / COPY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233680" y="5261510"/>
            <a:ext cx="8229600" cy="470429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33680" y="5604935"/>
            <a:ext cx="5910263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Arial"/>
                <a:cs typeface="Arial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22544868"/>
      </p:ext>
    </p:extLst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FE94E060-15A7-43F9-A959-B3BE11099640}" type="datetimeFigureOut">
              <a:rPr lang="en-GB" smtClean="0"/>
              <a:t>29/06/2018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57E31E60-3D21-4041-82F1-98C4AC11896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592215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683624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 COPY /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233680" y="5261510"/>
            <a:ext cx="8229600" cy="470429"/>
          </a:xfrm>
          <a:prstGeom prst="rect">
            <a:avLst/>
          </a:prstGeom>
        </p:spPr>
        <p:txBody>
          <a:bodyPr/>
          <a:lstStyle>
            <a:lvl1pPr>
              <a:defRPr b="1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33680" y="5604935"/>
            <a:ext cx="5910263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Arial"/>
                <a:cs typeface="Arial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33680" y="5918198"/>
            <a:ext cx="4105275" cy="1481667"/>
          </a:xfrm>
          <a:prstGeom prst="rect">
            <a:avLst/>
          </a:prstGeom>
        </p:spPr>
        <p:txBody>
          <a:bodyPr/>
          <a:lstStyle>
            <a:lvl1pPr marL="342857" indent="-342857">
              <a:buClr>
                <a:srgbClr val="CD0039"/>
              </a:buClr>
              <a:buFont typeface="Lucida Grande"/>
              <a:buChar char="➔"/>
              <a:defRPr sz="1800">
                <a:latin typeface="Arial"/>
                <a:cs typeface="Arial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87724168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33680" y="5237478"/>
            <a:ext cx="4105275" cy="1481667"/>
          </a:xfrm>
          <a:prstGeom prst="rect">
            <a:avLst/>
          </a:prstGeom>
        </p:spPr>
        <p:txBody>
          <a:bodyPr/>
          <a:lstStyle>
            <a:lvl1pPr marL="342857" indent="-342857">
              <a:buClr>
                <a:srgbClr val="CD0039"/>
              </a:buClr>
              <a:buFont typeface="Lucida Grande"/>
              <a:buChar char="➔"/>
              <a:defRPr sz="1800">
                <a:latin typeface="Arial"/>
                <a:cs typeface="Arial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48253131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LINE /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233680" y="5261510"/>
            <a:ext cx="8229600" cy="470429"/>
          </a:xfrm>
          <a:prstGeom prst="rect">
            <a:avLst/>
          </a:prstGeom>
        </p:spPr>
        <p:txBody>
          <a:bodyPr/>
          <a:lstStyle>
            <a:lvl1pPr>
              <a:defRPr b="1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33680" y="5603238"/>
            <a:ext cx="4105275" cy="1481667"/>
          </a:xfrm>
          <a:prstGeom prst="rect">
            <a:avLst/>
          </a:prstGeom>
        </p:spPr>
        <p:txBody>
          <a:bodyPr/>
          <a:lstStyle>
            <a:lvl1pPr marL="342857" indent="-342857">
              <a:buClr>
                <a:srgbClr val="CD0039"/>
              </a:buClr>
              <a:buFont typeface="Lucida Grande"/>
              <a:buChar char="➔"/>
              <a:defRPr sz="1800">
                <a:latin typeface="Arial"/>
                <a:cs typeface="Arial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46198535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LINE / COPY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233680" y="5261510"/>
            <a:ext cx="8229600" cy="470429"/>
          </a:xfrm>
          <a:prstGeom prst="rect">
            <a:avLst/>
          </a:prstGeom>
        </p:spPr>
        <p:txBody>
          <a:bodyPr/>
          <a:lstStyle>
            <a:lvl1pPr>
              <a:defRPr b="1" i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33680" y="5604935"/>
            <a:ext cx="5910263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Arial"/>
                <a:cs typeface="Arial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8427476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fld id="{660A544D-6140-4920-AC78-5E0B7B3DCADD}" type="datetimeFigureOut">
              <a:rPr lang="en-GB">
                <a:solidFill>
                  <a:prstClr val="black"/>
                </a:solidFill>
                <a:cs typeface="Arial" panose="020B0604020202020204" pitchFamily="34" charset="0"/>
              </a:rPr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t>29/06/2018</a:t>
            </a:fld>
            <a:endParaRPr lang="en-GB">
              <a:solidFill>
                <a:prstClr val="black"/>
              </a:solidFill>
              <a:cs typeface="Arial" panose="020B0604020202020204" pitchFamily="34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GB">
              <a:solidFill>
                <a:prstClr val="black"/>
              </a:solidFill>
              <a:cs typeface="Arial" panose="020B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fld id="{BC3675C9-12B8-44C8-851A-5710C70248A7}" type="slidenum">
              <a:rPr lang="en-GB">
                <a:solidFill>
                  <a:prstClr val="black"/>
                </a:solidFill>
                <a:cs typeface="Arial" panose="020B0604020202020204" pitchFamily="34" charset="0"/>
              </a:rPr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GB">
              <a:solidFill>
                <a:prstClr val="black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4791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9709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33680" y="5237480"/>
            <a:ext cx="4105275" cy="1481667"/>
          </a:xfrm>
          <a:prstGeom prst="rect">
            <a:avLst/>
          </a:prstGeom>
        </p:spPr>
        <p:txBody>
          <a:bodyPr/>
          <a:lstStyle>
            <a:lvl1pPr marL="257143" indent="-257143">
              <a:buClr>
                <a:srgbClr val="CD0039"/>
              </a:buClr>
              <a:buFont typeface="Lucida Grande"/>
              <a:buChar char="➔"/>
              <a:defRPr sz="1350">
                <a:latin typeface="Arial"/>
                <a:cs typeface="Arial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8495016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 COPY /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233680" y="5261510"/>
            <a:ext cx="8229600" cy="470429"/>
          </a:xfrm>
          <a:prstGeom prst="rect">
            <a:avLst/>
          </a:prstGeom>
        </p:spPr>
        <p:txBody>
          <a:bodyPr/>
          <a:lstStyle>
            <a:lvl1pPr>
              <a:defRPr b="1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33680" y="5604935"/>
            <a:ext cx="5910263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Arial"/>
                <a:cs typeface="Arial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33680" y="5918198"/>
            <a:ext cx="4105275" cy="1481667"/>
          </a:xfrm>
          <a:prstGeom prst="rect">
            <a:avLst/>
          </a:prstGeom>
        </p:spPr>
        <p:txBody>
          <a:bodyPr/>
          <a:lstStyle>
            <a:lvl1pPr marL="342857" indent="-342857">
              <a:buClr>
                <a:srgbClr val="CD0039"/>
              </a:buClr>
              <a:buFont typeface="Lucida Grande"/>
              <a:buChar char="➔"/>
              <a:defRPr sz="1800">
                <a:latin typeface="Arial"/>
                <a:cs typeface="Arial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89787108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33680" y="5237478"/>
            <a:ext cx="4105275" cy="1481667"/>
          </a:xfrm>
          <a:prstGeom prst="rect">
            <a:avLst/>
          </a:prstGeom>
        </p:spPr>
        <p:txBody>
          <a:bodyPr/>
          <a:lstStyle>
            <a:lvl1pPr marL="342857" indent="-342857">
              <a:buClr>
                <a:srgbClr val="CD0039"/>
              </a:buClr>
              <a:buFont typeface="Lucida Grande"/>
              <a:buChar char="➔"/>
              <a:defRPr sz="1800">
                <a:latin typeface="Arial"/>
                <a:cs typeface="Arial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96220049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LINE /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233680" y="5261510"/>
            <a:ext cx="8229600" cy="470429"/>
          </a:xfrm>
          <a:prstGeom prst="rect">
            <a:avLst/>
          </a:prstGeom>
        </p:spPr>
        <p:txBody>
          <a:bodyPr/>
          <a:lstStyle>
            <a:lvl1pPr>
              <a:defRPr b="1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33680" y="5603238"/>
            <a:ext cx="4105275" cy="1481667"/>
          </a:xfrm>
          <a:prstGeom prst="rect">
            <a:avLst/>
          </a:prstGeom>
        </p:spPr>
        <p:txBody>
          <a:bodyPr/>
          <a:lstStyle>
            <a:lvl1pPr marL="342857" indent="-342857">
              <a:buClr>
                <a:srgbClr val="CD0039"/>
              </a:buClr>
              <a:buFont typeface="Lucida Grande"/>
              <a:buChar char="➔"/>
              <a:defRPr sz="1800">
                <a:latin typeface="Arial"/>
                <a:cs typeface="Arial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10333947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LINE / COPY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233680" y="5261510"/>
            <a:ext cx="8229600" cy="470429"/>
          </a:xfrm>
          <a:prstGeom prst="rect">
            <a:avLst/>
          </a:prstGeom>
        </p:spPr>
        <p:txBody>
          <a:bodyPr/>
          <a:lstStyle>
            <a:lvl1pPr>
              <a:defRPr b="1" i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33680" y="5604935"/>
            <a:ext cx="5910263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Arial"/>
                <a:cs typeface="Arial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2372337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</a:defRPr>
            </a:lvl1pPr>
          </a:lstStyle>
          <a:p>
            <a:pPr defTabSz="455613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fld id="{58C34DC5-614D-4ED8-8326-E46597D4FF0D}" type="datetimeFigureOut">
              <a:rPr lang="en-GB">
                <a:solidFill>
                  <a:prstClr val="black"/>
                </a:solidFill>
              </a:rPr>
              <a:pPr defTabSz="455613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t>29/06/2018</a:t>
            </a:fld>
            <a:endParaRPr lang="en-GB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charset="0"/>
              </a:defRPr>
            </a:lvl1pPr>
          </a:lstStyle>
          <a:p>
            <a:pPr defTabSz="455613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GB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pPr defTabSz="455613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fld id="{08C7CDB9-3609-4873-AAE2-F57E1F878FA6}" type="slidenum">
              <a:rPr lang="en-GB" altLang="en-US">
                <a:solidFill>
                  <a:prstClr val="black"/>
                </a:solidFill>
              </a:rPr>
              <a:pPr defTabSz="455613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GB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828533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defTabSz="455613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fld id="{A25795AB-A1B9-483A-B5AD-0757172C4D98}" type="datetimeFigureOut">
              <a:rPr lang="en-GB">
                <a:solidFill>
                  <a:prstClr val="black"/>
                </a:solidFill>
              </a:rPr>
              <a:pPr defTabSz="455613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t>29/06/2018</a:t>
            </a:fld>
            <a:endParaRPr lang="en-GB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defTabSz="455613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GB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defTabSz="455613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fld id="{B682115F-A7C4-444A-BB2A-357D17201673}" type="slidenum">
              <a:rPr lang="en-GB">
                <a:solidFill>
                  <a:prstClr val="black"/>
                </a:solidFill>
              </a:rPr>
              <a:pPr defTabSz="455613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GB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814145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68710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LINE /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233680" y="5261512"/>
            <a:ext cx="8229600" cy="470429"/>
          </a:xfrm>
          <a:prstGeom prst="rect">
            <a:avLst/>
          </a:prstGeom>
        </p:spPr>
        <p:txBody>
          <a:bodyPr/>
          <a:lstStyle>
            <a:lvl1pPr>
              <a:defRPr b="1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33680" y="5603240"/>
            <a:ext cx="4105275" cy="1481667"/>
          </a:xfrm>
          <a:prstGeom prst="rect">
            <a:avLst/>
          </a:prstGeom>
        </p:spPr>
        <p:txBody>
          <a:bodyPr/>
          <a:lstStyle>
            <a:lvl1pPr marL="257143" indent="-257143">
              <a:buClr>
                <a:srgbClr val="CD0039"/>
              </a:buClr>
              <a:buFont typeface="Lucida Grande"/>
              <a:buChar char="➔"/>
              <a:defRPr sz="1350">
                <a:latin typeface="Arial"/>
                <a:cs typeface="Arial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4003028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LINE / COPY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233680" y="5261512"/>
            <a:ext cx="8229600" cy="470429"/>
          </a:xfrm>
          <a:prstGeom prst="rect">
            <a:avLst/>
          </a:prstGeom>
        </p:spPr>
        <p:txBody>
          <a:bodyPr/>
          <a:lstStyle>
            <a:lvl1pPr>
              <a:defRPr b="1" i="0"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33681" y="5604935"/>
            <a:ext cx="5910263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350">
                <a:latin typeface="Arial"/>
                <a:cs typeface="Arial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064656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40586272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 COPY /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233680" y="5261512"/>
            <a:ext cx="8229600" cy="470429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33681" y="5604935"/>
            <a:ext cx="5910263" cy="381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350">
                <a:latin typeface="Arial"/>
                <a:cs typeface="Arial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33680" y="5918200"/>
            <a:ext cx="4105275" cy="1481667"/>
          </a:xfrm>
          <a:prstGeom prst="rect">
            <a:avLst/>
          </a:prstGeom>
        </p:spPr>
        <p:txBody>
          <a:bodyPr/>
          <a:lstStyle>
            <a:lvl1pPr marL="257143" indent="-257143">
              <a:buClr>
                <a:srgbClr val="CD0039"/>
              </a:buClr>
              <a:buFont typeface="Lucida Grande"/>
              <a:buChar char="➔"/>
              <a:defRPr sz="1350">
                <a:latin typeface="Arial"/>
                <a:cs typeface="Arial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829534321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33680" y="5237480"/>
            <a:ext cx="4105275" cy="1481667"/>
          </a:xfrm>
          <a:prstGeom prst="rect">
            <a:avLst/>
          </a:prstGeom>
        </p:spPr>
        <p:txBody>
          <a:bodyPr/>
          <a:lstStyle>
            <a:lvl1pPr marL="257143" indent="-257143">
              <a:buClr>
                <a:srgbClr val="CD0039"/>
              </a:buClr>
              <a:buFont typeface="Lucida Grande"/>
              <a:buChar char="➔"/>
              <a:defRPr sz="1350">
                <a:latin typeface="Arial"/>
                <a:cs typeface="Arial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474112967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LINE /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233680" y="5261512"/>
            <a:ext cx="8229600" cy="470429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33680" y="5603240"/>
            <a:ext cx="4105275" cy="1481667"/>
          </a:xfrm>
          <a:prstGeom prst="rect">
            <a:avLst/>
          </a:prstGeom>
        </p:spPr>
        <p:txBody>
          <a:bodyPr/>
          <a:lstStyle>
            <a:lvl1pPr marL="257143" indent="-257143">
              <a:buClr>
                <a:srgbClr val="CD0039"/>
              </a:buClr>
              <a:buFont typeface="Lucida Grande"/>
              <a:buChar char="➔"/>
              <a:defRPr sz="1350">
                <a:latin typeface="Arial"/>
                <a:cs typeface="Arial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416591329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7" Type="http://schemas.openxmlformats.org/officeDocument/2006/relationships/theme" Target="../theme/theme4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5" Type="http://schemas.openxmlformats.org/officeDocument/2006/relationships/slideLayout" Target="../slideLayouts/slideLayout21.xml"/><Relationship Id="rId4" Type="http://schemas.openxmlformats.org/officeDocument/2006/relationships/slideLayout" Target="../slideLayouts/slideLayout20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7" Type="http://schemas.openxmlformats.org/officeDocument/2006/relationships/theme" Target="../theme/theme5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6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theme" Target="../theme/theme6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5" Type="http://schemas.openxmlformats.org/officeDocument/2006/relationships/slideLayout" Target="../slideLayouts/slideLayout33.xml"/><Relationship Id="rId4" Type="http://schemas.openxmlformats.org/officeDocument/2006/relationships/slideLayout" Target="../slideLayouts/slideLayout32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36.xml"/><Relationship Id="rId4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40088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iming>
    <p:tnLst>
      <p:par>
        <p:cTn id="1" dur="indefinite" restart="never" nodeType="tmRoot"/>
      </p:par>
    </p:tnLst>
  </p:timing>
  <p:txStyles>
    <p:titleStyle>
      <a:lvl1pPr algn="l" defTabSz="341710" rtl="0" eaLnBrk="0" fontAlgn="base" hangingPunct="0">
        <a:spcBef>
          <a:spcPct val="0"/>
        </a:spcBef>
        <a:spcAft>
          <a:spcPct val="0"/>
        </a:spcAft>
        <a:defRPr sz="1500" kern="1200">
          <a:solidFill>
            <a:schemeClr val="tx1"/>
          </a:solidFill>
          <a:latin typeface="Arial Black"/>
          <a:ea typeface="Arial Black" pitchFamily="34" charset="0"/>
          <a:cs typeface="Arial Black"/>
        </a:defRPr>
      </a:lvl1pPr>
      <a:lvl2pPr algn="l" defTabSz="341710" rtl="0" eaLnBrk="0" fontAlgn="base" hangingPunct="0">
        <a:spcBef>
          <a:spcPct val="0"/>
        </a:spcBef>
        <a:spcAft>
          <a:spcPct val="0"/>
        </a:spcAft>
        <a:defRPr sz="1500">
          <a:solidFill>
            <a:schemeClr val="tx1"/>
          </a:solidFill>
          <a:latin typeface="Arial Black" pitchFamily="34" charset="0"/>
          <a:ea typeface="Arial Black" pitchFamily="34" charset="0"/>
          <a:cs typeface="Arial Black" pitchFamily="34" charset="0"/>
        </a:defRPr>
      </a:lvl2pPr>
      <a:lvl3pPr algn="l" defTabSz="341710" rtl="0" eaLnBrk="0" fontAlgn="base" hangingPunct="0">
        <a:spcBef>
          <a:spcPct val="0"/>
        </a:spcBef>
        <a:spcAft>
          <a:spcPct val="0"/>
        </a:spcAft>
        <a:defRPr sz="1500">
          <a:solidFill>
            <a:schemeClr val="tx1"/>
          </a:solidFill>
          <a:latin typeface="Arial Black" pitchFamily="34" charset="0"/>
          <a:ea typeface="Arial Black" pitchFamily="34" charset="0"/>
          <a:cs typeface="Arial Black" pitchFamily="34" charset="0"/>
        </a:defRPr>
      </a:lvl3pPr>
      <a:lvl4pPr algn="l" defTabSz="341710" rtl="0" eaLnBrk="0" fontAlgn="base" hangingPunct="0">
        <a:spcBef>
          <a:spcPct val="0"/>
        </a:spcBef>
        <a:spcAft>
          <a:spcPct val="0"/>
        </a:spcAft>
        <a:defRPr sz="1500">
          <a:solidFill>
            <a:schemeClr val="tx1"/>
          </a:solidFill>
          <a:latin typeface="Arial Black" pitchFamily="34" charset="0"/>
          <a:ea typeface="Arial Black" pitchFamily="34" charset="0"/>
          <a:cs typeface="Arial Black" pitchFamily="34" charset="0"/>
        </a:defRPr>
      </a:lvl4pPr>
      <a:lvl5pPr algn="l" defTabSz="341710" rtl="0" eaLnBrk="0" fontAlgn="base" hangingPunct="0">
        <a:spcBef>
          <a:spcPct val="0"/>
        </a:spcBef>
        <a:spcAft>
          <a:spcPct val="0"/>
        </a:spcAft>
        <a:defRPr sz="1500">
          <a:solidFill>
            <a:schemeClr val="tx1"/>
          </a:solidFill>
          <a:latin typeface="Arial Black" pitchFamily="34" charset="0"/>
          <a:ea typeface="Arial Black" pitchFamily="34" charset="0"/>
          <a:cs typeface="Arial Black" pitchFamily="34" charset="0"/>
        </a:defRPr>
      </a:lvl5pPr>
      <a:lvl6pPr marL="342900" algn="l" defTabSz="341710" rtl="0" fontAlgn="base">
        <a:spcBef>
          <a:spcPct val="0"/>
        </a:spcBef>
        <a:spcAft>
          <a:spcPct val="0"/>
        </a:spcAft>
        <a:defRPr sz="1500">
          <a:solidFill>
            <a:schemeClr val="tx1"/>
          </a:solidFill>
          <a:latin typeface="Arial Black" pitchFamily="34" charset="0"/>
          <a:ea typeface="Arial Black" pitchFamily="34" charset="0"/>
          <a:cs typeface="Arial Black" pitchFamily="34" charset="0"/>
        </a:defRPr>
      </a:lvl6pPr>
      <a:lvl7pPr marL="685800" algn="l" defTabSz="341710" rtl="0" fontAlgn="base">
        <a:spcBef>
          <a:spcPct val="0"/>
        </a:spcBef>
        <a:spcAft>
          <a:spcPct val="0"/>
        </a:spcAft>
        <a:defRPr sz="1500">
          <a:solidFill>
            <a:schemeClr val="tx1"/>
          </a:solidFill>
          <a:latin typeface="Arial Black" pitchFamily="34" charset="0"/>
          <a:ea typeface="Arial Black" pitchFamily="34" charset="0"/>
          <a:cs typeface="Arial Black" pitchFamily="34" charset="0"/>
        </a:defRPr>
      </a:lvl7pPr>
      <a:lvl8pPr marL="1028700" algn="l" defTabSz="341710" rtl="0" fontAlgn="base">
        <a:spcBef>
          <a:spcPct val="0"/>
        </a:spcBef>
        <a:spcAft>
          <a:spcPct val="0"/>
        </a:spcAft>
        <a:defRPr sz="1500">
          <a:solidFill>
            <a:schemeClr val="tx1"/>
          </a:solidFill>
          <a:latin typeface="Arial Black" pitchFamily="34" charset="0"/>
          <a:ea typeface="Arial Black" pitchFamily="34" charset="0"/>
          <a:cs typeface="Arial Black" pitchFamily="34" charset="0"/>
        </a:defRPr>
      </a:lvl8pPr>
      <a:lvl9pPr marL="1371600" algn="l" defTabSz="341710" rtl="0" fontAlgn="base">
        <a:spcBef>
          <a:spcPct val="0"/>
        </a:spcBef>
        <a:spcAft>
          <a:spcPct val="0"/>
        </a:spcAft>
        <a:defRPr sz="1500">
          <a:solidFill>
            <a:schemeClr val="tx1"/>
          </a:solidFill>
          <a:latin typeface="Arial Black" pitchFamily="34" charset="0"/>
          <a:ea typeface="Arial Black" pitchFamily="34" charset="0"/>
          <a:cs typeface="Arial Black" pitchFamily="34" charset="0"/>
        </a:defRPr>
      </a:lvl9pPr>
    </p:titleStyle>
    <p:bodyStyle>
      <a:lvl1pPr marL="255985" indent="-255985" algn="l" defTabSz="34171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6022" indent="-213122" algn="l" defTabSz="34171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175" kern="1200">
          <a:solidFill>
            <a:schemeClr val="tx1"/>
          </a:solidFill>
          <a:latin typeface="+mn-lt"/>
          <a:ea typeface="+mn-ea"/>
          <a:cs typeface="+mn-cs"/>
        </a:defRPr>
      </a:lvl2pPr>
      <a:lvl3pPr marL="856060" indent="-170260" algn="l" defTabSz="34171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98960" indent="-170260" algn="l" defTabSz="34171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575" kern="1200">
          <a:solidFill>
            <a:schemeClr val="tx1"/>
          </a:solidFill>
          <a:latin typeface="+mn-lt"/>
          <a:ea typeface="+mn-ea"/>
          <a:cs typeface="+mn-cs"/>
        </a:defRPr>
      </a:lvl4pPr>
      <a:lvl5pPr marL="1541860" indent="-170260" algn="l" defTabSz="34171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575" kern="1200">
          <a:solidFill>
            <a:schemeClr val="tx1"/>
          </a:solidFill>
          <a:latin typeface="+mn-lt"/>
          <a:ea typeface="+mn-ea"/>
          <a:cs typeface="+mn-cs"/>
        </a:defRPr>
      </a:lvl5pPr>
      <a:lvl6pPr marL="1885717" indent="-171429" algn="l" defTabSz="342857" rtl="0" eaLnBrk="1" latinLnBrk="0" hangingPunct="1">
        <a:spcBef>
          <a:spcPct val="20000"/>
        </a:spcBef>
        <a:buFont typeface="Arial"/>
        <a:buChar char="•"/>
        <a:defRPr sz="1575" kern="1200">
          <a:solidFill>
            <a:schemeClr val="tx1"/>
          </a:solidFill>
          <a:latin typeface="+mn-lt"/>
          <a:ea typeface="+mn-ea"/>
          <a:cs typeface="+mn-cs"/>
        </a:defRPr>
      </a:lvl6pPr>
      <a:lvl7pPr marL="2228574" indent="-171429" algn="l" defTabSz="342857" rtl="0" eaLnBrk="1" latinLnBrk="0" hangingPunct="1">
        <a:spcBef>
          <a:spcPct val="20000"/>
        </a:spcBef>
        <a:buFont typeface="Arial"/>
        <a:buChar char="•"/>
        <a:defRPr sz="1575" kern="1200">
          <a:solidFill>
            <a:schemeClr val="tx1"/>
          </a:solidFill>
          <a:latin typeface="+mn-lt"/>
          <a:ea typeface="+mn-ea"/>
          <a:cs typeface="+mn-cs"/>
        </a:defRPr>
      </a:lvl7pPr>
      <a:lvl8pPr marL="2571432" indent="-171429" algn="l" defTabSz="342857" rtl="0" eaLnBrk="1" latinLnBrk="0" hangingPunct="1">
        <a:spcBef>
          <a:spcPct val="20000"/>
        </a:spcBef>
        <a:buFont typeface="Arial"/>
        <a:buChar char="•"/>
        <a:defRPr sz="1575" kern="1200">
          <a:solidFill>
            <a:schemeClr val="tx1"/>
          </a:solidFill>
          <a:latin typeface="+mn-lt"/>
          <a:ea typeface="+mn-ea"/>
          <a:cs typeface="+mn-cs"/>
        </a:defRPr>
      </a:lvl8pPr>
      <a:lvl9pPr marL="2914290" indent="-171429" algn="l" defTabSz="342857" rtl="0" eaLnBrk="1" latinLnBrk="0" hangingPunct="1">
        <a:spcBef>
          <a:spcPct val="20000"/>
        </a:spcBef>
        <a:buFont typeface="Arial"/>
        <a:buChar char="•"/>
        <a:defRPr sz="157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85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57" algn="l" defTabSz="34285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15" algn="l" defTabSz="34285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573" algn="l" defTabSz="34285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431" algn="l" defTabSz="34285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288" algn="l" defTabSz="34285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145" algn="l" defTabSz="34285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004" algn="l" defTabSz="34285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2861" algn="l" defTabSz="34285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15367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</p:sldLayoutIdLst>
  <p:transition/>
  <p:timing>
    <p:tnLst>
      <p:par>
        <p:cTn id="1" dur="indefinite" restart="never" nodeType="tmRoot"/>
      </p:par>
    </p:tnLst>
  </p:timing>
  <p:txStyles>
    <p:titleStyle>
      <a:lvl1pPr algn="l" defTabSz="341710" rtl="0" eaLnBrk="0" fontAlgn="base" hangingPunct="0">
        <a:spcBef>
          <a:spcPct val="0"/>
        </a:spcBef>
        <a:spcAft>
          <a:spcPct val="0"/>
        </a:spcAft>
        <a:defRPr sz="1500" kern="1200">
          <a:solidFill>
            <a:schemeClr val="tx1"/>
          </a:solidFill>
          <a:latin typeface="Arial Black"/>
          <a:ea typeface="Arial Black" pitchFamily="34" charset="0"/>
          <a:cs typeface="Arial Black"/>
        </a:defRPr>
      </a:lvl1pPr>
      <a:lvl2pPr algn="l" defTabSz="341710" rtl="0" eaLnBrk="0" fontAlgn="base" hangingPunct="0">
        <a:spcBef>
          <a:spcPct val="0"/>
        </a:spcBef>
        <a:spcAft>
          <a:spcPct val="0"/>
        </a:spcAft>
        <a:defRPr sz="1500">
          <a:solidFill>
            <a:schemeClr val="tx1"/>
          </a:solidFill>
          <a:latin typeface="Arial Black" pitchFamily="34" charset="0"/>
          <a:ea typeface="Arial Black" pitchFamily="34" charset="0"/>
          <a:cs typeface="Arial Black" pitchFamily="34" charset="0"/>
        </a:defRPr>
      </a:lvl2pPr>
      <a:lvl3pPr algn="l" defTabSz="341710" rtl="0" eaLnBrk="0" fontAlgn="base" hangingPunct="0">
        <a:spcBef>
          <a:spcPct val="0"/>
        </a:spcBef>
        <a:spcAft>
          <a:spcPct val="0"/>
        </a:spcAft>
        <a:defRPr sz="1500">
          <a:solidFill>
            <a:schemeClr val="tx1"/>
          </a:solidFill>
          <a:latin typeface="Arial Black" pitchFamily="34" charset="0"/>
          <a:ea typeface="Arial Black" pitchFamily="34" charset="0"/>
          <a:cs typeface="Arial Black" pitchFamily="34" charset="0"/>
        </a:defRPr>
      </a:lvl3pPr>
      <a:lvl4pPr algn="l" defTabSz="341710" rtl="0" eaLnBrk="0" fontAlgn="base" hangingPunct="0">
        <a:spcBef>
          <a:spcPct val="0"/>
        </a:spcBef>
        <a:spcAft>
          <a:spcPct val="0"/>
        </a:spcAft>
        <a:defRPr sz="1500">
          <a:solidFill>
            <a:schemeClr val="tx1"/>
          </a:solidFill>
          <a:latin typeface="Arial Black" pitchFamily="34" charset="0"/>
          <a:ea typeface="Arial Black" pitchFamily="34" charset="0"/>
          <a:cs typeface="Arial Black" pitchFamily="34" charset="0"/>
        </a:defRPr>
      </a:lvl4pPr>
      <a:lvl5pPr algn="l" defTabSz="341710" rtl="0" eaLnBrk="0" fontAlgn="base" hangingPunct="0">
        <a:spcBef>
          <a:spcPct val="0"/>
        </a:spcBef>
        <a:spcAft>
          <a:spcPct val="0"/>
        </a:spcAft>
        <a:defRPr sz="1500">
          <a:solidFill>
            <a:schemeClr val="tx1"/>
          </a:solidFill>
          <a:latin typeface="Arial Black" pitchFamily="34" charset="0"/>
          <a:ea typeface="Arial Black" pitchFamily="34" charset="0"/>
          <a:cs typeface="Arial Black" pitchFamily="34" charset="0"/>
        </a:defRPr>
      </a:lvl5pPr>
      <a:lvl6pPr marL="342900" algn="l" defTabSz="341710" rtl="0" fontAlgn="base">
        <a:spcBef>
          <a:spcPct val="0"/>
        </a:spcBef>
        <a:spcAft>
          <a:spcPct val="0"/>
        </a:spcAft>
        <a:defRPr sz="1500">
          <a:solidFill>
            <a:schemeClr val="tx1"/>
          </a:solidFill>
          <a:latin typeface="Arial Black" pitchFamily="34" charset="0"/>
          <a:ea typeface="Arial Black" pitchFamily="34" charset="0"/>
          <a:cs typeface="Arial Black" pitchFamily="34" charset="0"/>
        </a:defRPr>
      </a:lvl6pPr>
      <a:lvl7pPr marL="685800" algn="l" defTabSz="341710" rtl="0" fontAlgn="base">
        <a:spcBef>
          <a:spcPct val="0"/>
        </a:spcBef>
        <a:spcAft>
          <a:spcPct val="0"/>
        </a:spcAft>
        <a:defRPr sz="1500">
          <a:solidFill>
            <a:schemeClr val="tx1"/>
          </a:solidFill>
          <a:latin typeface="Arial Black" pitchFamily="34" charset="0"/>
          <a:ea typeface="Arial Black" pitchFamily="34" charset="0"/>
          <a:cs typeface="Arial Black" pitchFamily="34" charset="0"/>
        </a:defRPr>
      </a:lvl7pPr>
      <a:lvl8pPr marL="1028700" algn="l" defTabSz="341710" rtl="0" fontAlgn="base">
        <a:spcBef>
          <a:spcPct val="0"/>
        </a:spcBef>
        <a:spcAft>
          <a:spcPct val="0"/>
        </a:spcAft>
        <a:defRPr sz="1500">
          <a:solidFill>
            <a:schemeClr val="tx1"/>
          </a:solidFill>
          <a:latin typeface="Arial Black" pitchFamily="34" charset="0"/>
          <a:ea typeface="Arial Black" pitchFamily="34" charset="0"/>
          <a:cs typeface="Arial Black" pitchFamily="34" charset="0"/>
        </a:defRPr>
      </a:lvl8pPr>
      <a:lvl9pPr marL="1371600" algn="l" defTabSz="341710" rtl="0" fontAlgn="base">
        <a:spcBef>
          <a:spcPct val="0"/>
        </a:spcBef>
        <a:spcAft>
          <a:spcPct val="0"/>
        </a:spcAft>
        <a:defRPr sz="1500">
          <a:solidFill>
            <a:schemeClr val="tx1"/>
          </a:solidFill>
          <a:latin typeface="Arial Black" pitchFamily="34" charset="0"/>
          <a:ea typeface="Arial Black" pitchFamily="34" charset="0"/>
          <a:cs typeface="Arial Black" pitchFamily="34" charset="0"/>
        </a:defRPr>
      </a:lvl9pPr>
    </p:titleStyle>
    <p:bodyStyle>
      <a:lvl1pPr marL="255985" indent="-255985" algn="l" defTabSz="34171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6022" indent="-213122" algn="l" defTabSz="34171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175" kern="1200">
          <a:solidFill>
            <a:schemeClr val="tx1"/>
          </a:solidFill>
          <a:latin typeface="+mn-lt"/>
          <a:ea typeface="+mn-ea"/>
          <a:cs typeface="+mn-cs"/>
        </a:defRPr>
      </a:lvl2pPr>
      <a:lvl3pPr marL="856060" indent="-170260" algn="l" defTabSz="34171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98960" indent="-170260" algn="l" defTabSz="34171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575" kern="1200">
          <a:solidFill>
            <a:schemeClr val="tx1"/>
          </a:solidFill>
          <a:latin typeface="+mn-lt"/>
          <a:ea typeface="+mn-ea"/>
          <a:cs typeface="+mn-cs"/>
        </a:defRPr>
      </a:lvl4pPr>
      <a:lvl5pPr marL="1541860" indent="-170260" algn="l" defTabSz="34171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575" kern="1200">
          <a:solidFill>
            <a:schemeClr val="tx1"/>
          </a:solidFill>
          <a:latin typeface="+mn-lt"/>
          <a:ea typeface="+mn-ea"/>
          <a:cs typeface="+mn-cs"/>
        </a:defRPr>
      </a:lvl5pPr>
      <a:lvl6pPr marL="1885717" indent="-171429" algn="l" defTabSz="342857" rtl="0" eaLnBrk="1" latinLnBrk="0" hangingPunct="1">
        <a:spcBef>
          <a:spcPct val="20000"/>
        </a:spcBef>
        <a:buFont typeface="Arial"/>
        <a:buChar char="•"/>
        <a:defRPr sz="1575" kern="1200">
          <a:solidFill>
            <a:schemeClr val="tx1"/>
          </a:solidFill>
          <a:latin typeface="+mn-lt"/>
          <a:ea typeface="+mn-ea"/>
          <a:cs typeface="+mn-cs"/>
        </a:defRPr>
      </a:lvl6pPr>
      <a:lvl7pPr marL="2228574" indent="-171429" algn="l" defTabSz="342857" rtl="0" eaLnBrk="1" latinLnBrk="0" hangingPunct="1">
        <a:spcBef>
          <a:spcPct val="20000"/>
        </a:spcBef>
        <a:buFont typeface="Arial"/>
        <a:buChar char="•"/>
        <a:defRPr sz="1575" kern="1200">
          <a:solidFill>
            <a:schemeClr val="tx1"/>
          </a:solidFill>
          <a:latin typeface="+mn-lt"/>
          <a:ea typeface="+mn-ea"/>
          <a:cs typeface="+mn-cs"/>
        </a:defRPr>
      </a:lvl7pPr>
      <a:lvl8pPr marL="2571432" indent="-171429" algn="l" defTabSz="342857" rtl="0" eaLnBrk="1" latinLnBrk="0" hangingPunct="1">
        <a:spcBef>
          <a:spcPct val="20000"/>
        </a:spcBef>
        <a:buFont typeface="Arial"/>
        <a:buChar char="•"/>
        <a:defRPr sz="1575" kern="1200">
          <a:solidFill>
            <a:schemeClr val="tx1"/>
          </a:solidFill>
          <a:latin typeface="+mn-lt"/>
          <a:ea typeface="+mn-ea"/>
          <a:cs typeface="+mn-cs"/>
        </a:defRPr>
      </a:lvl8pPr>
      <a:lvl9pPr marL="2914290" indent="-171429" algn="l" defTabSz="342857" rtl="0" eaLnBrk="1" latinLnBrk="0" hangingPunct="1">
        <a:spcBef>
          <a:spcPct val="20000"/>
        </a:spcBef>
        <a:buFont typeface="Arial"/>
        <a:buChar char="•"/>
        <a:defRPr sz="157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85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57" algn="l" defTabSz="34285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15" algn="l" defTabSz="34285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573" algn="l" defTabSz="34285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431" algn="l" defTabSz="34285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288" algn="l" defTabSz="34285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145" algn="l" defTabSz="34285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004" algn="l" defTabSz="34285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2861" algn="l" defTabSz="34285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68248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724" r:id="rId6"/>
  </p:sldLayoutIdLst>
  <p:timing>
    <p:tnLst>
      <p:par>
        <p:cTn id="1" dur="indefinite" restart="never" nodeType="tmRoot"/>
      </p:par>
    </p:tnLst>
  </p:timing>
  <p:txStyles>
    <p:titleStyle>
      <a:lvl1pPr algn="l" defTabSz="455613" rtl="0" eaLnBrk="0" fontAlgn="base" hangingPunct="0">
        <a:spcBef>
          <a:spcPct val="0"/>
        </a:spcBef>
        <a:spcAft>
          <a:spcPct val="0"/>
        </a:spcAft>
        <a:defRPr sz="2000" kern="1200">
          <a:solidFill>
            <a:schemeClr val="tx1"/>
          </a:solidFill>
          <a:latin typeface="Arial Black"/>
          <a:ea typeface="Arial Black" pitchFamily="34" charset="0"/>
          <a:cs typeface="Arial Black"/>
        </a:defRPr>
      </a:lvl1pPr>
      <a:lvl2pPr algn="l" defTabSz="455613" rtl="0" eaLnBrk="0" fontAlgn="base" hangingPunct="0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Arial Black" pitchFamily="34" charset="0"/>
          <a:ea typeface="Arial Black" pitchFamily="34" charset="0"/>
          <a:cs typeface="Arial Black" pitchFamily="34" charset="0"/>
        </a:defRPr>
      </a:lvl2pPr>
      <a:lvl3pPr algn="l" defTabSz="455613" rtl="0" eaLnBrk="0" fontAlgn="base" hangingPunct="0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Arial Black" pitchFamily="34" charset="0"/>
          <a:ea typeface="Arial Black" pitchFamily="34" charset="0"/>
          <a:cs typeface="Arial Black" pitchFamily="34" charset="0"/>
        </a:defRPr>
      </a:lvl3pPr>
      <a:lvl4pPr algn="l" defTabSz="455613" rtl="0" eaLnBrk="0" fontAlgn="base" hangingPunct="0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Arial Black" pitchFamily="34" charset="0"/>
          <a:ea typeface="Arial Black" pitchFamily="34" charset="0"/>
          <a:cs typeface="Arial Black" pitchFamily="34" charset="0"/>
        </a:defRPr>
      </a:lvl4pPr>
      <a:lvl5pPr algn="l" defTabSz="455613" rtl="0" eaLnBrk="0" fontAlgn="base" hangingPunct="0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Arial Black" pitchFamily="34" charset="0"/>
          <a:ea typeface="Arial Black" pitchFamily="34" charset="0"/>
          <a:cs typeface="Arial Black" pitchFamily="34" charset="0"/>
        </a:defRPr>
      </a:lvl5pPr>
      <a:lvl6pPr marL="457200" algn="l" defTabSz="455613" rtl="0" fontAlgn="base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Arial Black" pitchFamily="34" charset="0"/>
          <a:ea typeface="Arial Black" pitchFamily="34" charset="0"/>
          <a:cs typeface="Arial Black" pitchFamily="34" charset="0"/>
        </a:defRPr>
      </a:lvl6pPr>
      <a:lvl7pPr marL="914400" algn="l" defTabSz="455613" rtl="0" fontAlgn="base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Arial Black" pitchFamily="34" charset="0"/>
          <a:ea typeface="Arial Black" pitchFamily="34" charset="0"/>
          <a:cs typeface="Arial Black" pitchFamily="34" charset="0"/>
        </a:defRPr>
      </a:lvl7pPr>
      <a:lvl8pPr marL="1371600" algn="l" defTabSz="455613" rtl="0" fontAlgn="base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Arial Black" pitchFamily="34" charset="0"/>
          <a:ea typeface="Arial Black" pitchFamily="34" charset="0"/>
          <a:cs typeface="Arial Black" pitchFamily="34" charset="0"/>
        </a:defRPr>
      </a:lvl8pPr>
      <a:lvl9pPr marL="1828800" algn="l" defTabSz="455613" rtl="0" fontAlgn="base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Arial Black" pitchFamily="34" charset="0"/>
          <a:ea typeface="Arial Black" pitchFamily="34" charset="0"/>
          <a:cs typeface="Arial Black" pitchFamily="34" charset="0"/>
        </a:defRPr>
      </a:lvl9pPr>
    </p:titleStyle>
    <p:bodyStyle>
      <a:lvl1pPr marL="341313" indent="-341313" algn="l" defTabSz="45561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1363" indent="-284163" algn="l" defTabSz="45561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900" kern="1200">
          <a:solidFill>
            <a:schemeClr val="tx1"/>
          </a:solidFill>
          <a:latin typeface="+mn-lt"/>
          <a:ea typeface="+mn-ea"/>
          <a:cs typeface="+mn-cs"/>
        </a:defRPr>
      </a:lvl2pPr>
      <a:lvl3pPr marL="1141413" indent="-227013" algn="l" defTabSz="45561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598613" indent="-227013" algn="l" defTabSz="45561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055813" indent="-227013" algn="l" defTabSz="45561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289" indent="-228572" algn="l" defTabSz="457143" rtl="0" eaLnBrk="1" latinLnBrk="0" hangingPunct="1">
        <a:spcBef>
          <a:spcPct val="20000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432" indent="-228572" algn="l" defTabSz="457143" rtl="0" eaLnBrk="1" latinLnBrk="0" hangingPunct="1">
        <a:spcBef>
          <a:spcPct val="20000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576" indent="-228572" algn="l" defTabSz="457143" rtl="0" eaLnBrk="1" latinLnBrk="0" hangingPunct="1">
        <a:spcBef>
          <a:spcPct val="20000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720" indent="-228572" algn="l" defTabSz="457143" rtl="0" eaLnBrk="1" latinLnBrk="0" hangingPunct="1">
        <a:spcBef>
          <a:spcPct val="20000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43" algn="l" defTabSz="4571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86" algn="l" defTabSz="4571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31" algn="l" defTabSz="4571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74" algn="l" defTabSz="4571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17" algn="l" defTabSz="4571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60" algn="l" defTabSz="4571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5" algn="l" defTabSz="4571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148" algn="l" defTabSz="4571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06015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2" r:id="rId6"/>
  </p:sldLayoutIdLst>
  <p:transition/>
  <p:timing>
    <p:tnLst>
      <p:par>
        <p:cTn id="1" dur="indefinite" restart="never" nodeType="tmRoot"/>
      </p:par>
    </p:tnLst>
  </p:timing>
  <p:txStyles>
    <p:titleStyle>
      <a:lvl1pPr algn="l" defTabSz="455613" rtl="0" eaLnBrk="0" fontAlgn="base" hangingPunct="0">
        <a:spcBef>
          <a:spcPct val="0"/>
        </a:spcBef>
        <a:spcAft>
          <a:spcPct val="0"/>
        </a:spcAft>
        <a:defRPr sz="2000" kern="1200">
          <a:solidFill>
            <a:schemeClr val="tx1"/>
          </a:solidFill>
          <a:latin typeface="Arial Black"/>
          <a:ea typeface="Arial Black" pitchFamily="34" charset="0"/>
          <a:cs typeface="Arial Black"/>
        </a:defRPr>
      </a:lvl1pPr>
      <a:lvl2pPr algn="l" defTabSz="455613" rtl="0" eaLnBrk="0" fontAlgn="base" hangingPunct="0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Arial Black" pitchFamily="34" charset="0"/>
          <a:ea typeface="Arial Black" pitchFamily="34" charset="0"/>
          <a:cs typeface="Arial Black" pitchFamily="34" charset="0"/>
        </a:defRPr>
      </a:lvl2pPr>
      <a:lvl3pPr algn="l" defTabSz="455613" rtl="0" eaLnBrk="0" fontAlgn="base" hangingPunct="0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Arial Black" pitchFamily="34" charset="0"/>
          <a:ea typeface="Arial Black" pitchFamily="34" charset="0"/>
          <a:cs typeface="Arial Black" pitchFamily="34" charset="0"/>
        </a:defRPr>
      </a:lvl3pPr>
      <a:lvl4pPr algn="l" defTabSz="455613" rtl="0" eaLnBrk="0" fontAlgn="base" hangingPunct="0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Arial Black" pitchFamily="34" charset="0"/>
          <a:ea typeface="Arial Black" pitchFamily="34" charset="0"/>
          <a:cs typeface="Arial Black" pitchFamily="34" charset="0"/>
        </a:defRPr>
      </a:lvl4pPr>
      <a:lvl5pPr algn="l" defTabSz="455613" rtl="0" eaLnBrk="0" fontAlgn="base" hangingPunct="0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Arial Black" pitchFamily="34" charset="0"/>
          <a:ea typeface="Arial Black" pitchFamily="34" charset="0"/>
          <a:cs typeface="Arial Black" pitchFamily="34" charset="0"/>
        </a:defRPr>
      </a:lvl5pPr>
      <a:lvl6pPr marL="457200" algn="l" defTabSz="455613" rtl="0" fontAlgn="base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Arial Black" pitchFamily="34" charset="0"/>
          <a:ea typeface="Arial Black" pitchFamily="34" charset="0"/>
          <a:cs typeface="Arial Black" pitchFamily="34" charset="0"/>
        </a:defRPr>
      </a:lvl6pPr>
      <a:lvl7pPr marL="914400" algn="l" defTabSz="455613" rtl="0" fontAlgn="base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Arial Black" pitchFamily="34" charset="0"/>
          <a:ea typeface="Arial Black" pitchFamily="34" charset="0"/>
          <a:cs typeface="Arial Black" pitchFamily="34" charset="0"/>
        </a:defRPr>
      </a:lvl7pPr>
      <a:lvl8pPr marL="1371600" algn="l" defTabSz="455613" rtl="0" fontAlgn="base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Arial Black" pitchFamily="34" charset="0"/>
          <a:ea typeface="Arial Black" pitchFamily="34" charset="0"/>
          <a:cs typeface="Arial Black" pitchFamily="34" charset="0"/>
        </a:defRPr>
      </a:lvl8pPr>
      <a:lvl9pPr marL="1828800" algn="l" defTabSz="455613" rtl="0" fontAlgn="base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Arial Black" pitchFamily="34" charset="0"/>
          <a:ea typeface="Arial Black" pitchFamily="34" charset="0"/>
          <a:cs typeface="Arial Black" pitchFamily="34" charset="0"/>
        </a:defRPr>
      </a:lvl9pPr>
    </p:titleStyle>
    <p:bodyStyle>
      <a:lvl1pPr marL="341313" indent="-341313" algn="l" defTabSz="45561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1363" indent="-284163" algn="l" defTabSz="45561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900" kern="1200">
          <a:solidFill>
            <a:schemeClr val="tx1"/>
          </a:solidFill>
          <a:latin typeface="+mn-lt"/>
          <a:ea typeface="+mn-ea"/>
          <a:cs typeface="+mn-cs"/>
        </a:defRPr>
      </a:lvl2pPr>
      <a:lvl3pPr marL="1141413" indent="-227013" algn="l" defTabSz="45561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598613" indent="-227013" algn="l" defTabSz="45561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055813" indent="-227013" algn="l" defTabSz="45561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289" indent="-228572" algn="l" defTabSz="457143" rtl="0" eaLnBrk="1" latinLnBrk="0" hangingPunct="1">
        <a:spcBef>
          <a:spcPct val="20000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432" indent="-228572" algn="l" defTabSz="457143" rtl="0" eaLnBrk="1" latinLnBrk="0" hangingPunct="1">
        <a:spcBef>
          <a:spcPct val="20000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576" indent="-228572" algn="l" defTabSz="457143" rtl="0" eaLnBrk="1" latinLnBrk="0" hangingPunct="1">
        <a:spcBef>
          <a:spcPct val="20000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720" indent="-228572" algn="l" defTabSz="457143" rtl="0" eaLnBrk="1" latinLnBrk="0" hangingPunct="1">
        <a:spcBef>
          <a:spcPct val="20000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43" algn="l" defTabSz="4571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86" algn="l" defTabSz="4571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31" algn="l" defTabSz="4571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74" algn="l" defTabSz="4571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17" algn="l" defTabSz="4571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60" algn="l" defTabSz="4571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5" algn="l" defTabSz="4571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148" algn="l" defTabSz="4571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8024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  <p:sldLayoutId id="2147483706" r:id="rId2"/>
    <p:sldLayoutId id="2147483707" r:id="rId3"/>
    <p:sldLayoutId id="2147483708" r:id="rId4"/>
    <p:sldLayoutId id="2147483709" r:id="rId5"/>
    <p:sldLayoutId id="2147483711" r:id="rId6"/>
  </p:sldLayoutIdLst>
  <p:timing>
    <p:tnLst>
      <p:par>
        <p:cTn id="1" dur="indefinite" restart="never" nodeType="tmRoot"/>
      </p:par>
    </p:tnLst>
  </p:timing>
  <p:txStyles>
    <p:titleStyle>
      <a:lvl1pPr algn="l" defTabSz="455613" rtl="0" eaLnBrk="0" fontAlgn="base" hangingPunct="0">
        <a:spcBef>
          <a:spcPct val="0"/>
        </a:spcBef>
        <a:spcAft>
          <a:spcPct val="0"/>
        </a:spcAft>
        <a:defRPr sz="2000" kern="1200">
          <a:solidFill>
            <a:schemeClr val="tx1"/>
          </a:solidFill>
          <a:latin typeface="Arial Black"/>
          <a:ea typeface="Arial Black" pitchFamily="34" charset="0"/>
          <a:cs typeface="Arial Black"/>
        </a:defRPr>
      </a:lvl1pPr>
      <a:lvl2pPr algn="l" defTabSz="455613" rtl="0" eaLnBrk="0" fontAlgn="base" hangingPunct="0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Arial Black" pitchFamily="34" charset="0"/>
          <a:ea typeface="Arial Black" pitchFamily="34" charset="0"/>
          <a:cs typeface="Arial Black" pitchFamily="34" charset="0"/>
        </a:defRPr>
      </a:lvl2pPr>
      <a:lvl3pPr algn="l" defTabSz="455613" rtl="0" eaLnBrk="0" fontAlgn="base" hangingPunct="0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Arial Black" pitchFamily="34" charset="0"/>
          <a:ea typeface="Arial Black" pitchFamily="34" charset="0"/>
          <a:cs typeface="Arial Black" pitchFamily="34" charset="0"/>
        </a:defRPr>
      </a:lvl3pPr>
      <a:lvl4pPr algn="l" defTabSz="455613" rtl="0" eaLnBrk="0" fontAlgn="base" hangingPunct="0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Arial Black" pitchFamily="34" charset="0"/>
          <a:ea typeface="Arial Black" pitchFamily="34" charset="0"/>
          <a:cs typeface="Arial Black" pitchFamily="34" charset="0"/>
        </a:defRPr>
      </a:lvl4pPr>
      <a:lvl5pPr algn="l" defTabSz="455613" rtl="0" eaLnBrk="0" fontAlgn="base" hangingPunct="0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Arial Black" pitchFamily="34" charset="0"/>
          <a:ea typeface="Arial Black" pitchFamily="34" charset="0"/>
          <a:cs typeface="Arial Black" pitchFamily="34" charset="0"/>
        </a:defRPr>
      </a:lvl5pPr>
      <a:lvl6pPr marL="457200" algn="l" defTabSz="455613" rtl="0" fontAlgn="base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Arial Black" pitchFamily="34" charset="0"/>
          <a:ea typeface="Arial Black" pitchFamily="34" charset="0"/>
          <a:cs typeface="Arial Black" pitchFamily="34" charset="0"/>
        </a:defRPr>
      </a:lvl6pPr>
      <a:lvl7pPr marL="914400" algn="l" defTabSz="455613" rtl="0" fontAlgn="base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Arial Black" pitchFamily="34" charset="0"/>
          <a:ea typeface="Arial Black" pitchFamily="34" charset="0"/>
          <a:cs typeface="Arial Black" pitchFamily="34" charset="0"/>
        </a:defRPr>
      </a:lvl7pPr>
      <a:lvl8pPr marL="1371600" algn="l" defTabSz="455613" rtl="0" fontAlgn="base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Arial Black" pitchFamily="34" charset="0"/>
          <a:ea typeface="Arial Black" pitchFamily="34" charset="0"/>
          <a:cs typeface="Arial Black" pitchFamily="34" charset="0"/>
        </a:defRPr>
      </a:lvl8pPr>
      <a:lvl9pPr marL="1828800" algn="l" defTabSz="455613" rtl="0" fontAlgn="base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Arial Black" pitchFamily="34" charset="0"/>
          <a:ea typeface="Arial Black" pitchFamily="34" charset="0"/>
          <a:cs typeface="Arial Black" pitchFamily="34" charset="0"/>
        </a:defRPr>
      </a:lvl9pPr>
    </p:titleStyle>
    <p:bodyStyle>
      <a:lvl1pPr marL="341313" indent="-341313" algn="l" defTabSz="45561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1363" indent="-284163" algn="l" defTabSz="45561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900" kern="1200">
          <a:solidFill>
            <a:schemeClr val="tx1"/>
          </a:solidFill>
          <a:latin typeface="+mn-lt"/>
          <a:ea typeface="+mn-ea"/>
          <a:cs typeface="+mn-cs"/>
        </a:defRPr>
      </a:lvl2pPr>
      <a:lvl3pPr marL="1141413" indent="-227013" algn="l" defTabSz="45561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598613" indent="-227013" algn="l" defTabSz="45561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055813" indent="-227013" algn="l" defTabSz="45561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289" indent="-228572" algn="l" defTabSz="457143" rtl="0" eaLnBrk="1" latinLnBrk="0" hangingPunct="1">
        <a:spcBef>
          <a:spcPct val="20000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432" indent="-228572" algn="l" defTabSz="457143" rtl="0" eaLnBrk="1" latinLnBrk="0" hangingPunct="1">
        <a:spcBef>
          <a:spcPct val="20000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576" indent="-228572" algn="l" defTabSz="457143" rtl="0" eaLnBrk="1" latinLnBrk="0" hangingPunct="1">
        <a:spcBef>
          <a:spcPct val="20000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720" indent="-228572" algn="l" defTabSz="457143" rtl="0" eaLnBrk="1" latinLnBrk="0" hangingPunct="1">
        <a:spcBef>
          <a:spcPct val="20000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43" algn="l" defTabSz="4571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86" algn="l" defTabSz="4571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31" algn="l" defTabSz="4571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74" algn="l" defTabSz="4571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17" algn="l" defTabSz="4571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60" algn="l" defTabSz="4571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5" algn="l" defTabSz="4571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148" algn="l" defTabSz="4571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2263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defTabSz="455613" rtl="0" eaLnBrk="0" fontAlgn="base" hangingPunct="0">
        <a:spcBef>
          <a:spcPct val="0"/>
        </a:spcBef>
        <a:spcAft>
          <a:spcPct val="0"/>
        </a:spcAft>
        <a:defRPr sz="2000" kern="1200">
          <a:solidFill>
            <a:schemeClr val="tx1"/>
          </a:solidFill>
          <a:latin typeface="Arial Black"/>
          <a:ea typeface="Arial Black" pitchFamily="34" charset="0"/>
          <a:cs typeface="Arial Black"/>
        </a:defRPr>
      </a:lvl1pPr>
      <a:lvl2pPr algn="l" defTabSz="455613" rtl="0" eaLnBrk="0" fontAlgn="base" hangingPunct="0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Arial Black" pitchFamily="34" charset="0"/>
          <a:ea typeface="Arial Black" pitchFamily="34" charset="0"/>
          <a:cs typeface="Arial Black" pitchFamily="34" charset="0"/>
        </a:defRPr>
      </a:lvl2pPr>
      <a:lvl3pPr algn="l" defTabSz="455613" rtl="0" eaLnBrk="0" fontAlgn="base" hangingPunct="0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Arial Black" pitchFamily="34" charset="0"/>
          <a:ea typeface="Arial Black" pitchFamily="34" charset="0"/>
          <a:cs typeface="Arial Black" pitchFamily="34" charset="0"/>
        </a:defRPr>
      </a:lvl3pPr>
      <a:lvl4pPr algn="l" defTabSz="455613" rtl="0" eaLnBrk="0" fontAlgn="base" hangingPunct="0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Arial Black" pitchFamily="34" charset="0"/>
          <a:ea typeface="Arial Black" pitchFamily="34" charset="0"/>
          <a:cs typeface="Arial Black" pitchFamily="34" charset="0"/>
        </a:defRPr>
      </a:lvl4pPr>
      <a:lvl5pPr algn="l" defTabSz="455613" rtl="0" eaLnBrk="0" fontAlgn="base" hangingPunct="0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Arial Black" pitchFamily="34" charset="0"/>
          <a:ea typeface="Arial Black" pitchFamily="34" charset="0"/>
          <a:cs typeface="Arial Black" pitchFamily="34" charset="0"/>
        </a:defRPr>
      </a:lvl5pPr>
      <a:lvl6pPr marL="457200" algn="l" defTabSz="455613" rtl="0" fontAlgn="base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Arial Black" pitchFamily="34" charset="0"/>
          <a:ea typeface="Arial Black" pitchFamily="34" charset="0"/>
          <a:cs typeface="Arial Black" pitchFamily="34" charset="0"/>
        </a:defRPr>
      </a:lvl6pPr>
      <a:lvl7pPr marL="914400" algn="l" defTabSz="455613" rtl="0" fontAlgn="base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Arial Black" pitchFamily="34" charset="0"/>
          <a:ea typeface="Arial Black" pitchFamily="34" charset="0"/>
          <a:cs typeface="Arial Black" pitchFamily="34" charset="0"/>
        </a:defRPr>
      </a:lvl7pPr>
      <a:lvl8pPr marL="1371600" algn="l" defTabSz="455613" rtl="0" fontAlgn="base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Arial Black" pitchFamily="34" charset="0"/>
          <a:ea typeface="Arial Black" pitchFamily="34" charset="0"/>
          <a:cs typeface="Arial Black" pitchFamily="34" charset="0"/>
        </a:defRPr>
      </a:lvl8pPr>
      <a:lvl9pPr marL="1828800" algn="l" defTabSz="455613" rtl="0" fontAlgn="base">
        <a:spcBef>
          <a:spcPct val="0"/>
        </a:spcBef>
        <a:spcAft>
          <a:spcPct val="0"/>
        </a:spcAft>
        <a:defRPr sz="2000">
          <a:solidFill>
            <a:schemeClr val="tx1"/>
          </a:solidFill>
          <a:latin typeface="Arial Black" pitchFamily="34" charset="0"/>
          <a:ea typeface="Arial Black" pitchFamily="34" charset="0"/>
          <a:cs typeface="Arial Black" pitchFamily="34" charset="0"/>
        </a:defRPr>
      </a:lvl9pPr>
    </p:titleStyle>
    <p:bodyStyle>
      <a:lvl1pPr marL="341313" indent="-341313" algn="l" defTabSz="45561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1363" indent="-284163" algn="l" defTabSz="45561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900" kern="1200">
          <a:solidFill>
            <a:schemeClr val="tx1"/>
          </a:solidFill>
          <a:latin typeface="+mn-lt"/>
          <a:ea typeface="+mn-ea"/>
          <a:cs typeface="+mn-cs"/>
        </a:defRPr>
      </a:lvl2pPr>
      <a:lvl3pPr marL="1141413" indent="-227013" algn="l" defTabSz="45561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598613" indent="-227013" algn="l" defTabSz="45561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055813" indent="-227013" algn="l" defTabSz="455613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289" indent="-228572" algn="l" defTabSz="457143" rtl="0" eaLnBrk="1" latinLnBrk="0" hangingPunct="1">
        <a:spcBef>
          <a:spcPct val="20000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432" indent="-228572" algn="l" defTabSz="457143" rtl="0" eaLnBrk="1" latinLnBrk="0" hangingPunct="1">
        <a:spcBef>
          <a:spcPct val="20000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576" indent="-228572" algn="l" defTabSz="457143" rtl="0" eaLnBrk="1" latinLnBrk="0" hangingPunct="1">
        <a:spcBef>
          <a:spcPct val="20000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720" indent="-228572" algn="l" defTabSz="457143" rtl="0" eaLnBrk="1" latinLnBrk="0" hangingPunct="1">
        <a:spcBef>
          <a:spcPct val="20000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43" algn="l" defTabSz="4571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86" algn="l" defTabSz="4571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31" algn="l" defTabSz="4571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74" algn="l" defTabSz="4571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17" algn="l" defTabSz="4571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60" algn="l" defTabSz="4571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5" algn="l" defTabSz="4571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148" algn="l" defTabSz="45714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CC00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PT_Pattern_assets-KG2.pdf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99551" y="4741333"/>
            <a:ext cx="3513153" cy="2704928"/>
          </a:xfrm>
          <a:prstGeom prst="rect">
            <a:avLst/>
          </a:prstGeom>
        </p:spPr>
      </p:pic>
      <p:cxnSp>
        <p:nvCxnSpPr>
          <p:cNvPr id="5" name="Straight Connector 4"/>
          <p:cNvCxnSpPr/>
          <p:nvPr userDrawn="1"/>
        </p:nvCxnSpPr>
        <p:spPr>
          <a:xfrm>
            <a:off x="611478" y="-127000"/>
            <a:ext cx="0" cy="4481285"/>
          </a:xfrm>
          <a:prstGeom prst="line">
            <a:avLst/>
          </a:prstGeom>
          <a:ln w="2540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39409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4.jpe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0.jpeg"/><Relationship Id="rId5" Type="http://schemas.openxmlformats.org/officeDocument/2006/relationships/image" Target="../media/image4.jpeg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7.png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35369" y="2032896"/>
            <a:ext cx="7558732" cy="142192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defTabSz="457200">
              <a:lnSpc>
                <a:spcPct val="90000"/>
              </a:lnSpc>
            </a:pPr>
            <a:r>
              <a:rPr lang="en-US" sz="4800" cap="all" dirty="0" smtClean="0">
                <a:solidFill>
                  <a:srgbClr val="FFFFFF"/>
                </a:solidFill>
                <a:latin typeface="Arial Black"/>
                <a:cs typeface="Arial Black"/>
              </a:rPr>
              <a:t>THE </a:t>
            </a:r>
            <a:r>
              <a:rPr lang="en-US" sz="4800" cap="all" dirty="0">
                <a:solidFill>
                  <a:srgbClr val="FFFFFF"/>
                </a:solidFill>
                <a:latin typeface="Arial Black"/>
                <a:cs typeface="Arial Black"/>
              </a:rPr>
              <a:t>PRINCE’S TRUST</a:t>
            </a:r>
          </a:p>
          <a:p>
            <a:pPr defTabSz="457200">
              <a:lnSpc>
                <a:spcPct val="90000"/>
              </a:lnSpc>
            </a:pPr>
            <a:r>
              <a:rPr lang="en-US" sz="2400" cap="all" dirty="0" smtClean="0">
                <a:solidFill>
                  <a:srgbClr val="FFFFFF"/>
                </a:solidFill>
                <a:latin typeface="Arial Black"/>
                <a:cs typeface="Arial Black"/>
              </a:rPr>
              <a:t>EMPOWERING YOUNG PEOPLE TO SECURE BETTER FUTURES</a:t>
            </a:r>
            <a:endParaRPr lang="en-US" sz="2400" cap="all" dirty="0">
              <a:solidFill>
                <a:srgbClr val="FFFFFF"/>
              </a:solidFill>
              <a:latin typeface="Arial Black"/>
              <a:cs typeface="Arial Black"/>
            </a:endParaRPr>
          </a:p>
        </p:txBody>
      </p:sp>
    </p:spTree>
    <p:extLst>
      <p:ext uri="{BB962C8B-B14F-4D97-AF65-F5344CB8AC3E}">
        <p14:creationId xmlns:p14="http://schemas.microsoft.com/office/powerpoint/2010/main" val="3569809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10" descr="PT_bethany_evans-035.jp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935" t="8850" r="9868"/>
          <a:stretch/>
        </p:blipFill>
        <p:spPr bwMode="auto">
          <a:xfrm>
            <a:off x="5414768" y="1268918"/>
            <a:ext cx="3584229" cy="4172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179512" y="1126192"/>
            <a:ext cx="47525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600" dirty="0" smtClean="0">
                <a:latin typeface="Arial" pitchFamily="34" charset="0"/>
                <a:cs typeface="Arial" pitchFamily="34" charset="0"/>
              </a:rPr>
              <a:t>As the UK’s leading youth charity, </a:t>
            </a:r>
            <a:r>
              <a:rPr lang="en-GB" sz="1600" b="1" dirty="0" smtClean="0">
                <a:solidFill>
                  <a:srgbClr val="C00000"/>
                </a:solidFill>
                <a:latin typeface="Arial" pitchFamily="34" charset="0"/>
                <a:cs typeface="Arial" pitchFamily="34" charset="0"/>
              </a:rPr>
              <a:t>The Prince’s Trust offers practical and emotional support </a:t>
            </a:r>
          </a:p>
          <a:p>
            <a:pPr>
              <a:lnSpc>
                <a:spcPct val="150000"/>
              </a:lnSpc>
            </a:pPr>
            <a:r>
              <a:rPr lang="en-GB" sz="1600" dirty="0" smtClean="0">
                <a:latin typeface="Arial" pitchFamily="34" charset="0"/>
                <a:cs typeface="Arial" pitchFamily="34" charset="0"/>
              </a:rPr>
              <a:t>to young people aged 11-30 who are: 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79512" y="4941903"/>
            <a:ext cx="52029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600" dirty="0" smtClean="0">
                <a:latin typeface="Arial" pitchFamily="34" charset="0"/>
                <a:cs typeface="Arial" pitchFamily="34" charset="0"/>
              </a:rPr>
              <a:t>Through 8 tailored programmes, we help young people build confidence and develop skills  so they can move into </a:t>
            </a:r>
            <a:r>
              <a:rPr lang="en-GB" sz="1600" b="1" dirty="0" smtClean="0">
                <a:latin typeface="Arial" pitchFamily="34" charset="0"/>
                <a:cs typeface="Arial" pitchFamily="34" charset="0"/>
              </a:rPr>
              <a:t>education</a:t>
            </a:r>
            <a:r>
              <a:rPr lang="en-GB" sz="1600" dirty="0" smtClean="0">
                <a:latin typeface="Arial" pitchFamily="34" charset="0"/>
                <a:cs typeface="Arial" pitchFamily="34" charset="0"/>
              </a:rPr>
              <a:t>, </a:t>
            </a:r>
            <a:r>
              <a:rPr lang="en-GB" sz="1600" b="1" dirty="0" smtClean="0">
                <a:latin typeface="Arial" pitchFamily="34" charset="0"/>
                <a:cs typeface="Arial" pitchFamily="34" charset="0"/>
              </a:rPr>
              <a:t>a job or self-employment</a:t>
            </a:r>
            <a:r>
              <a:rPr lang="en-GB" sz="1600" dirty="0" smtClean="0">
                <a:latin typeface="Arial" pitchFamily="34" charset="0"/>
                <a:cs typeface="Arial" pitchFamily="34" charset="0"/>
              </a:rPr>
              <a:t>.  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-36512" y="188640"/>
            <a:ext cx="3168352" cy="400110"/>
          </a:xfrm>
          <a:prstGeom prst="rect">
            <a:avLst/>
          </a:prstGeom>
          <a:solidFill>
            <a:srgbClr val="CC0033"/>
          </a:solidFill>
        </p:spPr>
        <p:txBody>
          <a:bodyPr wrap="square" rtlCol="0">
            <a:spAutoFit/>
          </a:bodyPr>
          <a:lstStyle/>
          <a:p>
            <a:r>
              <a:rPr lang="en-GB" sz="2000" dirty="0" smtClean="0">
                <a:solidFill>
                  <a:schemeClr val="bg1"/>
                </a:solidFill>
                <a:latin typeface="Arial Black" pitchFamily="34" charset="0"/>
              </a:rPr>
              <a:t>What we do</a:t>
            </a:r>
            <a:endParaRPr lang="en-GB" sz="2000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79512" y="2639588"/>
            <a:ext cx="4752528" cy="22626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C00000"/>
              </a:buClr>
              <a:buSzPts val="1200"/>
              <a:buFont typeface="Wingdings"/>
              <a:buChar char=""/>
            </a:pPr>
            <a:r>
              <a:rPr lang="en-GB" sz="1600" b="1" dirty="0" smtClean="0">
                <a:latin typeface="Arial" pitchFamily="34" charset="0"/>
                <a:cs typeface="Arial" pitchFamily="34" charset="0"/>
              </a:rPr>
              <a:t>struggling at school </a:t>
            </a:r>
          </a:p>
          <a:p>
            <a:pPr marL="342900" indent="-342900">
              <a:lnSpc>
                <a:spcPct val="150000"/>
              </a:lnSpc>
              <a:buClr>
                <a:srgbClr val="C00000"/>
              </a:buClr>
              <a:buSzPts val="1200"/>
              <a:buFont typeface="Wingdings"/>
              <a:buChar char=""/>
            </a:pPr>
            <a:r>
              <a:rPr lang="en-GB" sz="1600" dirty="0" smtClean="0">
                <a:latin typeface="Arial" pitchFamily="34" charset="0"/>
                <a:cs typeface="Arial" pitchFamily="34" charset="0"/>
              </a:rPr>
              <a:t>living within or leaving the </a:t>
            </a:r>
            <a:r>
              <a:rPr lang="en-GB" sz="1600" b="1" dirty="0" smtClean="0">
                <a:latin typeface="Arial" pitchFamily="34" charset="0"/>
                <a:cs typeface="Arial" pitchFamily="34" charset="0"/>
              </a:rPr>
              <a:t>care system</a:t>
            </a:r>
          </a:p>
          <a:p>
            <a:pPr marL="342900" indent="-342900">
              <a:lnSpc>
                <a:spcPct val="150000"/>
              </a:lnSpc>
              <a:buClr>
                <a:srgbClr val="C00000"/>
              </a:buClr>
              <a:buSzPts val="1200"/>
              <a:buFont typeface="Wingdings"/>
              <a:buChar char=""/>
            </a:pPr>
            <a:r>
              <a:rPr lang="en-GB" sz="1600" dirty="0" smtClean="0">
                <a:latin typeface="Arial" pitchFamily="34" charset="0"/>
                <a:cs typeface="Arial" pitchFamily="34" charset="0"/>
              </a:rPr>
              <a:t>long term </a:t>
            </a:r>
            <a:r>
              <a:rPr lang="en-GB" sz="1600" b="1" dirty="0" smtClean="0">
                <a:latin typeface="Arial" pitchFamily="34" charset="0"/>
                <a:cs typeface="Arial" pitchFamily="34" charset="0"/>
              </a:rPr>
              <a:t>unemployed </a:t>
            </a:r>
          </a:p>
          <a:p>
            <a:pPr marL="342900" indent="-342900">
              <a:lnSpc>
                <a:spcPct val="150000"/>
              </a:lnSpc>
              <a:buClr>
                <a:srgbClr val="C00000"/>
              </a:buClr>
              <a:buSzPts val="1200"/>
              <a:buFont typeface="Wingdings"/>
              <a:buChar char=""/>
            </a:pPr>
            <a:r>
              <a:rPr lang="en-GB" sz="1600" b="1" dirty="0" smtClean="0">
                <a:latin typeface="Arial" pitchFamily="34" charset="0"/>
                <a:cs typeface="Arial" pitchFamily="34" charset="0"/>
              </a:rPr>
              <a:t>battling with mental health issues</a:t>
            </a:r>
          </a:p>
          <a:p>
            <a:pPr marL="342900" indent="-342900">
              <a:lnSpc>
                <a:spcPct val="150000"/>
              </a:lnSpc>
              <a:buClr>
                <a:srgbClr val="C00000"/>
              </a:buClr>
              <a:buSzPts val="1200"/>
              <a:buFont typeface="Wingdings"/>
              <a:buChar char=""/>
            </a:pPr>
            <a:r>
              <a:rPr lang="en-GB" sz="1600" dirty="0" smtClean="0">
                <a:latin typeface="Arial" pitchFamily="34" charset="0"/>
                <a:cs typeface="Arial" pitchFamily="34" charset="0"/>
              </a:rPr>
              <a:t>or have been in </a:t>
            </a:r>
            <a:r>
              <a:rPr lang="en-GB" sz="1600" b="1" dirty="0" smtClean="0">
                <a:latin typeface="Arial" pitchFamily="34" charset="0"/>
                <a:cs typeface="Arial" pitchFamily="34" charset="0"/>
              </a:rPr>
              <a:t>trouble with the law </a:t>
            </a:r>
            <a:r>
              <a:rPr lang="en-GB" sz="1600" dirty="0" smtClean="0">
                <a:latin typeface="Arial" pitchFamily="34" charset="0"/>
                <a:cs typeface="Arial" pitchFamily="34" charset="0"/>
              </a:rPr>
              <a:t>	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8997" y="5687571"/>
            <a:ext cx="2340000" cy="1075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153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ctrTitle"/>
          </p:nvPr>
        </p:nvSpPr>
        <p:spPr bwMode="auto">
          <a:xfrm>
            <a:off x="685800" y="2379663"/>
            <a:ext cx="7772400" cy="14700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altLang="en-US" sz="1600" smtClean="0">
              <a:latin typeface="Arial Black" panose="020B0A04020102020204" pitchFamily="34" charset="0"/>
              <a:cs typeface="Arial Black" panose="020B0A040201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135438"/>
            <a:ext cx="6400800" cy="1752600"/>
          </a:xfrm>
        </p:spPr>
        <p:txBody>
          <a:bodyPr/>
          <a:lstStyle/>
          <a:p>
            <a:pPr>
              <a:defRPr/>
            </a:pPr>
            <a:endParaRPr lang="en-GB" sz="2400"/>
          </a:p>
        </p:txBody>
      </p:sp>
      <p:pic>
        <p:nvPicPr>
          <p:cNvPr id="13316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71450"/>
            <a:ext cx="9144000" cy="7029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3317" name="Group 4"/>
          <p:cNvGrpSpPr>
            <a:grpSpLocks/>
          </p:cNvGrpSpPr>
          <p:nvPr/>
        </p:nvGrpSpPr>
        <p:grpSpPr bwMode="auto">
          <a:xfrm>
            <a:off x="-36513" y="1125538"/>
            <a:ext cx="4067176" cy="1901825"/>
            <a:chOff x="4167889" y="7150957"/>
            <a:chExt cx="4067569" cy="2783105"/>
          </a:xfrm>
        </p:grpSpPr>
        <p:sp>
          <p:nvSpPr>
            <p:cNvPr id="8" name="TextBox 7"/>
            <p:cNvSpPr txBox="1"/>
            <p:nvPr/>
          </p:nvSpPr>
          <p:spPr>
            <a:xfrm>
              <a:off x="4167889" y="7150957"/>
              <a:ext cx="1403487" cy="2295249"/>
            </a:xfrm>
            <a:prstGeom prst="rect">
              <a:avLst/>
            </a:prstGeom>
            <a:noFill/>
            <a:ln>
              <a:noFill/>
            </a:ln>
          </p:spPr>
          <p:txBody>
            <a:bodyPr>
              <a:spAutoFit/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9600" dirty="0">
                  <a:solidFill>
                    <a:srgbClr val="C00000"/>
                  </a:solidFill>
                  <a:latin typeface="Arial Black"/>
                  <a:cs typeface="Arial Black"/>
                </a:rPr>
                <a:t>*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5176049" y="7515687"/>
              <a:ext cx="3059409" cy="854910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3200" dirty="0" smtClean="0">
                  <a:solidFill>
                    <a:prstClr val="white"/>
                  </a:solidFill>
                  <a:latin typeface="Arial Black"/>
                  <a:cs typeface="Arial Black"/>
                </a:rPr>
                <a:t>560,000</a:t>
              </a:r>
              <a:endParaRPr lang="en-US" sz="2000" dirty="0">
                <a:solidFill>
                  <a:prstClr val="white"/>
                </a:solidFill>
                <a:latin typeface="Arial Black"/>
                <a:cs typeface="Arial Black"/>
              </a:endParaRPr>
            </a:p>
          </p:txBody>
        </p:sp>
        <p:sp>
          <p:nvSpPr>
            <p:cNvPr id="10" name="TextBox 6"/>
            <p:cNvSpPr txBox="1">
              <a:spLocks noChangeArrowheads="1"/>
            </p:cNvSpPr>
            <p:nvPr/>
          </p:nvSpPr>
          <p:spPr bwMode="auto">
            <a:xfrm>
              <a:off x="5391970" y="8358983"/>
              <a:ext cx="2448162" cy="15750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GB" sz="1600" b="1" dirty="0">
                  <a:solidFill>
                    <a:prstClr val="white"/>
                  </a:solidFill>
                  <a:latin typeface="Arial Black"/>
                  <a:cs typeface="Arial Black"/>
                </a:rPr>
                <a:t>Young people are unemployed, three times the UK adult rate</a:t>
              </a:r>
              <a:r>
                <a:rPr lang="en-GB" sz="1200" b="1" dirty="0">
                  <a:solidFill>
                    <a:prstClr val="white"/>
                  </a:solidFill>
                  <a:latin typeface="Arial Black"/>
                  <a:cs typeface="Arial Black"/>
                </a:rPr>
                <a:t>.</a:t>
              </a:r>
              <a:endParaRPr lang="en-US" sz="1200" b="1" dirty="0">
                <a:solidFill>
                  <a:prstClr val="white"/>
                </a:solidFill>
                <a:latin typeface="Arial Black"/>
                <a:cs typeface="Arial Black"/>
              </a:endParaRPr>
            </a:p>
          </p:txBody>
        </p:sp>
      </p:grpSp>
      <p:grpSp>
        <p:nvGrpSpPr>
          <p:cNvPr id="13318" name="Group 32"/>
          <p:cNvGrpSpPr>
            <a:grpSpLocks/>
          </p:cNvGrpSpPr>
          <p:nvPr/>
        </p:nvGrpSpPr>
        <p:grpSpPr bwMode="auto">
          <a:xfrm>
            <a:off x="5541963" y="1571625"/>
            <a:ext cx="3811587" cy="2820988"/>
            <a:chOff x="4586584" y="3744934"/>
            <a:chExt cx="3158295" cy="4892871"/>
          </a:xfrm>
        </p:grpSpPr>
        <p:sp>
          <p:nvSpPr>
            <p:cNvPr id="12" name="TextBox 11"/>
            <p:cNvSpPr txBox="1"/>
            <p:nvPr/>
          </p:nvSpPr>
          <p:spPr>
            <a:xfrm>
              <a:off x="4586584" y="3744934"/>
              <a:ext cx="1403540" cy="2723157"/>
            </a:xfrm>
            <a:prstGeom prst="rect">
              <a:avLst/>
            </a:prstGeom>
            <a:noFill/>
            <a:ln>
              <a:noFill/>
            </a:ln>
          </p:spPr>
          <p:txBody>
            <a:bodyPr>
              <a:spAutoFit/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9600" dirty="0">
                  <a:solidFill>
                    <a:srgbClr val="C00000"/>
                  </a:solidFill>
                  <a:latin typeface="Arial Black"/>
                  <a:cs typeface="Arial Black"/>
                </a:rPr>
                <a:t>*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512631" y="4152444"/>
              <a:ext cx="2232248" cy="1013267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3200" dirty="0">
                  <a:solidFill>
                    <a:prstClr val="white"/>
                  </a:solidFill>
                  <a:latin typeface="Arial Black"/>
                  <a:cs typeface="Arial Black"/>
                </a:rPr>
                <a:t>Over 50% </a:t>
              </a:r>
              <a:endParaRPr lang="en-US" sz="3200" dirty="0">
                <a:solidFill>
                  <a:srgbClr val="FF0000"/>
                </a:solidFill>
                <a:latin typeface="Arial Black"/>
                <a:cs typeface="Arial Black"/>
              </a:endParaRPr>
            </a:p>
          </p:txBody>
        </p:sp>
        <p:sp>
          <p:nvSpPr>
            <p:cNvPr id="14" name="TextBox 6"/>
            <p:cNvSpPr txBox="1">
              <a:spLocks noChangeArrowheads="1"/>
            </p:cNvSpPr>
            <p:nvPr/>
          </p:nvSpPr>
          <p:spPr bwMode="auto">
            <a:xfrm>
              <a:off x="5811229" y="5275849"/>
              <a:ext cx="1729762" cy="336195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600" b="1" dirty="0">
                  <a:solidFill>
                    <a:prstClr val="white"/>
                  </a:solidFill>
                  <a:latin typeface="Arial Black"/>
                  <a:cs typeface="Arial Black"/>
                </a:rPr>
                <a:t>Of </a:t>
              </a:r>
              <a:r>
                <a:rPr lang="en-GB" sz="1600" b="1" dirty="0">
                  <a:solidFill>
                    <a:prstClr val="white"/>
                  </a:solidFill>
                  <a:latin typeface="Arial Black"/>
                  <a:cs typeface="Arial Black"/>
                </a:rPr>
                <a:t>children’s prospects can be predicted from the social background of their parents</a:t>
              </a: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GB" sz="1200" b="1" dirty="0">
                <a:solidFill>
                  <a:prstClr val="white"/>
                </a:solidFill>
                <a:latin typeface="Arial Black"/>
                <a:cs typeface="Arial Black"/>
              </a:endParaRP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200" b="1" dirty="0">
                <a:solidFill>
                  <a:prstClr val="white"/>
                </a:solidFill>
                <a:latin typeface="Arial Black"/>
                <a:cs typeface="Arial Black"/>
              </a:endParaRPr>
            </a:p>
          </p:txBody>
        </p:sp>
      </p:grpSp>
      <p:grpSp>
        <p:nvGrpSpPr>
          <p:cNvPr id="13319" name="Group 28"/>
          <p:cNvGrpSpPr>
            <a:grpSpLocks/>
          </p:cNvGrpSpPr>
          <p:nvPr/>
        </p:nvGrpSpPr>
        <p:grpSpPr bwMode="auto">
          <a:xfrm>
            <a:off x="-15875" y="4237306"/>
            <a:ext cx="4008438" cy="2187039"/>
            <a:chOff x="4442866" y="1549738"/>
            <a:chExt cx="3321605" cy="3792332"/>
          </a:xfrm>
        </p:grpSpPr>
        <p:sp>
          <p:nvSpPr>
            <p:cNvPr id="16" name="TextBox 15"/>
            <p:cNvSpPr txBox="1"/>
            <p:nvPr/>
          </p:nvSpPr>
          <p:spPr>
            <a:xfrm>
              <a:off x="4442866" y="1549738"/>
              <a:ext cx="1403625" cy="2722448"/>
            </a:xfrm>
            <a:prstGeom prst="rect">
              <a:avLst/>
            </a:prstGeom>
            <a:noFill/>
            <a:ln>
              <a:noFill/>
            </a:ln>
          </p:spPr>
          <p:txBody>
            <a:bodyPr>
              <a:spAutoFit/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9600" dirty="0">
                  <a:solidFill>
                    <a:srgbClr val="C00000"/>
                  </a:solidFill>
                  <a:latin typeface="Arial Black"/>
                  <a:cs typeface="Arial Black"/>
                </a:rPr>
                <a:t>*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5337398" y="1981916"/>
              <a:ext cx="2427073" cy="101400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3200" dirty="0" smtClean="0">
                  <a:solidFill>
                    <a:prstClr val="white"/>
                  </a:solidFill>
                  <a:latin typeface="Arial Black"/>
                  <a:cs typeface="Arial Black"/>
                </a:rPr>
                <a:t>Almost 50%</a:t>
              </a:r>
              <a:endParaRPr lang="en-US" sz="3200" dirty="0">
                <a:solidFill>
                  <a:prstClr val="white"/>
                </a:solidFill>
                <a:latin typeface="Arial Black"/>
                <a:cs typeface="Arial Black"/>
              </a:endParaRPr>
            </a:p>
          </p:txBody>
        </p:sp>
        <p:sp>
          <p:nvSpPr>
            <p:cNvPr id="18" name="TextBox 6"/>
            <p:cNvSpPr txBox="1">
              <a:spLocks noChangeArrowheads="1"/>
            </p:cNvSpPr>
            <p:nvPr/>
          </p:nvSpPr>
          <p:spPr bwMode="auto">
            <a:xfrm>
              <a:off x="5579448" y="3047223"/>
              <a:ext cx="1846943" cy="229484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600" b="1" dirty="0">
                  <a:solidFill>
                    <a:prstClr val="white"/>
                  </a:solidFill>
                  <a:latin typeface="Arial Black"/>
                  <a:cs typeface="Arial Black"/>
                </a:rPr>
                <a:t>Of unemployed young people </a:t>
              </a:r>
              <a:r>
                <a:rPr lang="en-US" sz="1600" b="1" dirty="0" smtClean="0">
                  <a:solidFill>
                    <a:prstClr val="white"/>
                  </a:solidFill>
                  <a:latin typeface="Arial Black"/>
                  <a:cs typeface="Arial Black"/>
                </a:rPr>
                <a:t>have experienced a mental health problem</a:t>
              </a:r>
              <a:endParaRPr lang="en-US" sz="1600" b="1" dirty="0">
                <a:solidFill>
                  <a:prstClr val="white"/>
                </a:solidFill>
                <a:latin typeface="Arial Black"/>
                <a:cs typeface="Arial Black"/>
              </a:endParaRPr>
            </a:p>
          </p:txBody>
        </p:sp>
      </p:grpSp>
      <p:grpSp>
        <p:nvGrpSpPr>
          <p:cNvPr id="13320" name="Group 14"/>
          <p:cNvGrpSpPr>
            <a:grpSpLocks/>
          </p:cNvGrpSpPr>
          <p:nvPr/>
        </p:nvGrpSpPr>
        <p:grpSpPr bwMode="auto">
          <a:xfrm>
            <a:off x="5762625" y="2741613"/>
            <a:ext cx="3311525" cy="3712309"/>
            <a:chOff x="5244422" y="3974520"/>
            <a:chExt cx="3473633" cy="6436823"/>
          </a:xfrm>
        </p:grpSpPr>
        <p:sp>
          <p:nvSpPr>
            <p:cNvPr id="28" name="TextBox 27"/>
            <p:cNvSpPr txBox="1"/>
            <p:nvPr/>
          </p:nvSpPr>
          <p:spPr>
            <a:xfrm>
              <a:off x="5244422" y="3974520"/>
              <a:ext cx="1403775" cy="2722308"/>
            </a:xfrm>
            <a:prstGeom prst="rect">
              <a:avLst/>
            </a:prstGeom>
            <a:noFill/>
            <a:ln>
              <a:noFill/>
            </a:ln>
          </p:spPr>
          <p:txBody>
            <a:bodyPr>
              <a:spAutoFit/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9600" dirty="0">
                <a:solidFill>
                  <a:srgbClr val="CD0039"/>
                </a:solidFill>
                <a:latin typeface="Arial Black"/>
                <a:cs typeface="Arial Black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5998764" y="7844658"/>
              <a:ext cx="2233049" cy="1015704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3200" dirty="0" smtClean="0">
                  <a:solidFill>
                    <a:prstClr val="white"/>
                  </a:solidFill>
                  <a:latin typeface="Arial Black"/>
                  <a:cs typeface="Arial Black"/>
                </a:rPr>
                <a:t>A third</a:t>
              </a:r>
              <a:endParaRPr lang="en-US" sz="3200" dirty="0">
                <a:solidFill>
                  <a:prstClr val="white"/>
                </a:solidFill>
                <a:latin typeface="Arial Black"/>
                <a:cs typeface="Arial Black"/>
              </a:endParaRPr>
            </a:p>
          </p:txBody>
        </p:sp>
        <p:sp>
          <p:nvSpPr>
            <p:cNvPr id="30" name="TextBox 6"/>
            <p:cNvSpPr txBox="1">
              <a:spLocks noChangeArrowheads="1"/>
            </p:cNvSpPr>
            <p:nvPr/>
          </p:nvSpPr>
          <p:spPr bwMode="auto">
            <a:xfrm>
              <a:off x="5998764" y="8970466"/>
              <a:ext cx="2719291" cy="14408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GB" sz="1600" b="1" dirty="0" smtClean="0">
                  <a:solidFill>
                    <a:prstClr val="white"/>
                  </a:solidFill>
                  <a:latin typeface="Arial Black"/>
                  <a:cs typeface="Arial Black"/>
                </a:rPr>
                <a:t>Of young </a:t>
              </a:r>
              <a:r>
                <a:rPr lang="en-GB" sz="1600" b="1" dirty="0">
                  <a:solidFill>
                    <a:prstClr val="white"/>
                  </a:solidFill>
                  <a:latin typeface="Arial Black"/>
                  <a:cs typeface="Arial Black"/>
                </a:rPr>
                <a:t>people leave school with fewer than 5 GCSEs.</a:t>
              </a:r>
            </a:p>
          </p:txBody>
        </p:sp>
      </p:grpSp>
      <p:sp>
        <p:nvSpPr>
          <p:cNvPr id="23" name="TextBox 22"/>
          <p:cNvSpPr txBox="1"/>
          <p:nvPr/>
        </p:nvSpPr>
        <p:spPr bwMode="auto">
          <a:xfrm>
            <a:off x="5364163" y="4724400"/>
            <a:ext cx="1693862" cy="1570038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9600" dirty="0">
                <a:solidFill>
                  <a:srgbClr val="C00000"/>
                </a:solidFill>
                <a:latin typeface="Arial Black"/>
                <a:cs typeface="Arial Black"/>
              </a:rPr>
              <a:t>*</a:t>
            </a:r>
          </a:p>
        </p:txBody>
      </p:sp>
      <p:sp>
        <p:nvSpPr>
          <p:cNvPr id="13322" name="TextBox 30"/>
          <p:cNvSpPr txBox="1">
            <a:spLocks noChangeArrowheads="1"/>
          </p:cNvSpPr>
          <p:nvPr/>
        </p:nvSpPr>
        <p:spPr bwMode="auto">
          <a:xfrm>
            <a:off x="323850" y="312738"/>
            <a:ext cx="8640763" cy="585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GB" altLang="en-US" sz="3200" b="1" dirty="0">
                <a:solidFill>
                  <a:prstClr val="white"/>
                </a:solidFill>
                <a:latin typeface="+mj-lt"/>
              </a:rPr>
              <a:t>THE SCALE OF THE PROBLEM</a:t>
            </a:r>
          </a:p>
        </p:txBody>
      </p:sp>
    </p:spTree>
    <p:extLst>
      <p:ext uri="{BB962C8B-B14F-4D97-AF65-F5344CB8AC3E}">
        <p14:creationId xmlns:p14="http://schemas.microsoft.com/office/powerpoint/2010/main" val="614484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5"/>
          <p:cNvGrpSpPr>
            <a:grpSpLocks noChangeAspect="1"/>
          </p:cNvGrpSpPr>
          <p:nvPr/>
        </p:nvGrpSpPr>
        <p:grpSpPr bwMode="auto">
          <a:xfrm>
            <a:off x="2707162" y="1193580"/>
            <a:ext cx="4215865" cy="5497187"/>
            <a:chOff x="7824924" y="1854674"/>
            <a:chExt cx="3216985" cy="4193727"/>
          </a:xfrm>
        </p:grpSpPr>
        <p:grpSp>
          <p:nvGrpSpPr>
            <p:cNvPr id="22" name="Group 6"/>
            <p:cNvGrpSpPr>
              <a:grpSpLocks/>
            </p:cNvGrpSpPr>
            <p:nvPr/>
          </p:nvGrpSpPr>
          <p:grpSpPr bwMode="auto">
            <a:xfrm>
              <a:off x="7824924" y="1855425"/>
              <a:ext cx="3105840" cy="4192976"/>
              <a:chOff x="6410734" y="599685"/>
              <a:chExt cx="4442861" cy="5997994"/>
            </a:xfrm>
          </p:grpSpPr>
          <p:pic>
            <p:nvPicPr>
              <p:cNvPr id="25" name="Picture 9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1405"/>
              <a:stretch>
                <a:fillRect/>
              </a:stretch>
            </p:blipFill>
            <p:spPr bwMode="auto">
              <a:xfrm>
                <a:off x="6410734" y="2919663"/>
                <a:ext cx="4442861" cy="367801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26" name="Picture 10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829" r="1385" b="-2"/>
              <a:stretch>
                <a:fillRect/>
              </a:stretch>
            </p:blipFill>
            <p:spPr bwMode="auto">
              <a:xfrm>
                <a:off x="6444027" y="599685"/>
                <a:ext cx="3153744" cy="251248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sp>
          <p:nvSpPr>
            <p:cNvPr id="23" name="Rectangle 22"/>
            <p:cNvSpPr/>
            <p:nvPr/>
          </p:nvSpPr>
          <p:spPr>
            <a:xfrm>
              <a:off x="10052686" y="3364002"/>
              <a:ext cx="989223" cy="16655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GB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9558649" y="1854674"/>
              <a:ext cx="989223" cy="2722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GB"/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0" y="333811"/>
            <a:ext cx="4802736" cy="400110"/>
          </a:xfrm>
          <a:prstGeom prst="rect">
            <a:avLst/>
          </a:prstGeom>
          <a:solidFill>
            <a:srgbClr val="CC0033"/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solidFill>
                  <a:schemeClr val="bg1"/>
                </a:solidFill>
                <a:latin typeface="Arial Rounded MT Bold" pitchFamily="34" charset="0"/>
              </a:defRPr>
            </a:lvl1pPr>
          </a:lstStyle>
          <a:p>
            <a:r>
              <a:rPr lang="en-GB" dirty="0" smtClean="0"/>
              <a:t>Delivery across the country</a:t>
            </a:r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5262621" y="2081495"/>
            <a:ext cx="2232248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1600" b="1" dirty="0" smtClean="0">
                <a:latin typeface="Arial Black" pitchFamily="34" charset="0"/>
                <a:cs typeface="Arial" pitchFamily="34" charset="0"/>
              </a:rPr>
              <a:t>Scotland</a:t>
            </a:r>
          </a:p>
          <a:p>
            <a:r>
              <a:rPr lang="en-GB" sz="1200" b="1" dirty="0" smtClean="0">
                <a:solidFill>
                  <a:srgbClr val="CC0033"/>
                </a:solidFill>
                <a:latin typeface="Arial" pitchFamily="34" charset="0"/>
                <a:cs typeface="Arial" pitchFamily="34" charset="0"/>
              </a:rPr>
              <a:t>9,496 </a:t>
            </a:r>
            <a:r>
              <a:rPr lang="en-GB" sz="1200" dirty="0" smtClean="0">
                <a:latin typeface="Arial" pitchFamily="34" charset="0"/>
                <a:cs typeface="Arial" pitchFamily="34" charset="0"/>
              </a:rPr>
              <a:t>young people supported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182701" y="3686244"/>
            <a:ext cx="2232248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1600" b="1" dirty="0" smtClean="0">
                <a:latin typeface="Arial Black" pitchFamily="34" charset="0"/>
                <a:cs typeface="Arial" pitchFamily="34" charset="0"/>
              </a:rPr>
              <a:t>North</a:t>
            </a:r>
          </a:p>
          <a:p>
            <a:r>
              <a:rPr lang="en-GB" sz="1200" b="1" dirty="0" smtClean="0">
                <a:solidFill>
                  <a:srgbClr val="CC0033"/>
                </a:solidFill>
                <a:latin typeface="Arial" pitchFamily="34" charset="0"/>
                <a:cs typeface="Arial" pitchFamily="34" charset="0"/>
              </a:rPr>
              <a:t>13,081 </a:t>
            </a:r>
            <a:r>
              <a:rPr lang="en-GB" sz="1200" dirty="0" smtClean="0">
                <a:latin typeface="Arial" pitchFamily="34" charset="0"/>
                <a:cs typeface="Arial" pitchFamily="34" charset="0"/>
              </a:rPr>
              <a:t>young people supported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961709" y="4651667"/>
            <a:ext cx="1656184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1600" b="1" dirty="0" smtClean="0">
                <a:latin typeface="Arial Black" pitchFamily="34" charset="0"/>
                <a:cs typeface="Arial" pitchFamily="34" charset="0"/>
              </a:rPr>
              <a:t>Central</a:t>
            </a:r>
          </a:p>
          <a:p>
            <a:r>
              <a:rPr lang="en-GB" sz="1200" b="1" dirty="0" smtClean="0">
                <a:solidFill>
                  <a:srgbClr val="CC0033"/>
                </a:solidFill>
                <a:latin typeface="Arial" pitchFamily="34" charset="0"/>
                <a:cs typeface="Arial" pitchFamily="34" charset="0"/>
              </a:rPr>
              <a:t>13,412 </a:t>
            </a:r>
            <a:r>
              <a:rPr lang="en-GB" sz="1200" dirty="0" smtClean="0">
                <a:latin typeface="Arial" pitchFamily="34" charset="0"/>
                <a:cs typeface="Arial" pitchFamily="34" charset="0"/>
              </a:rPr>
              <a:t>young people supported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876856" y="5762129"/>
            <a:ext cx="2016224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1600" b="1" dirty="0" smtClean="0">
                <a:latin typeface="Arial Black" pitchFamily="34" charset="0"/>
                <a:cs typeface="Arial" pitchFamily="34" charset="0"/>
              </a:rPr>
              <a:t>South</a:t>
            </a:r>
          </a:p>
          <a:p>
            <a:r>
              <a:rPr lang="en-GB" sz="1200" b="1" dirty="0" smtClean="0">
                <a:solidFill>
                  <a:srgbClr val="CC0033"/>
                </a:solidFill>
                <a:latin typeface="Arial" pitchFamily="34" charset="0"/>
                <a:cs typeface="Arial" pitchFamily="34" charset="0"/>
              </a:rPr>
              <a:t>11,191 </a:t>
            </a:r>
            <a:r>
              <a:rPr lang="en-GB" sz="1200" dirty="0" smtClean="0">
                <a:latin typeface="Arial" pitchFamily="34" charset="0"/>
                <a:cs typeface="Arial" pitchFamily="34" charset="0"/>
              </a:rPr>
              <a:t>young people supported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074848" y="4455759"/>
            <a:ext cx="2016224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1600" b="1" dirty="0" smtClean="0">
                <a:latin typeface="Arial Black" pitchFamily="34" charset="0"/>
                <a:cs typeface="Arial" pitchFamily="34" charset="0"/>
              </a:rPr>
              <a:t>Wales</a:t>
            </a:r>
          </a:p>
          <a:p>
            <a:r>
              <a:rPr lang="en-GB" sz="1200" b="1" dirty="0" smtClean="0">
                <a:solidFill>
                  <a:srgbClr val="CC0033"/>
                </a:solidFill>
                <a:latin typeface="Arial" pitchFamily="34" charset="0"/>
                <a:cs typeface="Arial" pitchFamily="34" charset="0"/>
              </a:rPr>
              <a:t>3,351 </a:t>
            </a:r>
            <a:r>
              <a:rPr lang="en-GB" sz="1200" dirty="0" smtClean="0">
                <a:latin typeface="Arial" pitchFamily="34" charset="0"/>
                <a:cs typeface="Arial" pitchFamily="34" charset="0"/>
              </a:rPr>
              <a:t>young people supported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0" y="794554"/>
            <a:ext cx="7298825" cy="3231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1500" dirty="0" smtClean="0">
                <a:latin typeface="Arial Black" pitchFamily="34" charset="0"/>
              </a:rPr>
              <a:t>We supported </a:t>
            </a:r>
            <a:r>
              <a:rPr lang="en-GB" sz="1500" dirty="0" smtClean="0">
                <a:solidFill>
                  <a:srgbClr val="C00000"/>
                </a:solidFill>
                <a:latin typeface="Arial Black" pitchFamily="34" charset="0"/>
              </a:rPr>
              <a:t>57,667</a:t>
            </a:r>
            <a:r>
              <a:rPr lang="en-GB" sz="1500" dirty="0" smtClean="0">
                <a:solidFill>
                  <a:srgbClr val="FF0000"/>
                </a:solidFill>
                <a:latin typeface="Arial Black" pitchFamily="34" charset="0"/>
              </a:rPr>
              <a:t> </a:t>
            </a:r>
            <a:r>
              <a:rPr lang="en-GB" sz="1500" dirty="0" smtClean="0">
                <a:latin typeface="Arial Black" pitchFamily="34" charset="0"/>
              </a:rPr>
              <a:t>young people in 16/17</a:t>
            </a:r>
            <a:r>
              <a:rPr lang="en-GB" sz="1500" dirty="0" smtClean="0"/>
              <a:t>  </a:t>
            </a:r>
            <a:endParaRPr lang="en-GB" sz="1500" b="1" dirty="0" smtClean="0">
              <a:latin typeface="Arial Black" pitchFamily="34" charset="0"/>
              <a:cs typeface="Arial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0" y="1590836"/>
            <a:ext cx="33627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smtClean="0">
                <a:solidFill>
                  <a:srgbClr val="C00000"/>
                </a:solidFill>
                <a:latin typeface="Arial Black" panose="020B0A04020102020204" pitchFamily="34" charset="0"/>
              </a:rPr>
              <a:t>85p</a:t>
            </a:r>
            <a:r>
              <a:rPr lang="en-GB" sz="1400" dirty="0" smtClean="0">
                <a:latin typeface="Arial Black" panose="020B0A04020102020204" pitchFamily="34" charset="0"/>
              </a:rPr>
              <a:t> in </a:t>
            </a:r>
            <a:r>
              <a:rPr lang="en-GB" sz="1400" dirty="0">
                <a:latin typeface="Arial Black" panose="020B0A04020102020204" pitchFamily="34" charset="0"/>
              </a:rPr>
              <a:t>every </a:t>
            </a:r>
            <a:r>
              <a:rPr lang="en-GB" sz="1400" dirty="0">
                <a:solidFill>
                  <a:srgbClr val="C00000"/>
                </a:solidFill>
                <a:latin typeface="Arial Black" panose="020B0A04020102020204" pitchFamily="34" charset="0"/>
              </a:rPr>
              <a:t>£</a:t>
            </a:r>
            <a:r>
              <a:rPr lang="en-GB" sz="1400" dirty="0" smtClean="0">
                <a:solidFill>
                  <a:srgbClr val="C00000"/>
                </a:solidFill>
                <a:latin typeface="Arial Black" panose="020B0A04020102020204" pitchFamily="34" charset="0"/>
              </a:rPr>
              <a:t>1</a:t>
            </a:r>
            <a:endParaRPr lang="en-GB" sz="1400" dirty="0">
              <a:solidFill>
                <a:srgbClr val="C00000"/>
              </a:solidFill>
              <a:latin typeface="Arial Black" panose="020B0A04020102020204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1173770"/>
            <a:ext cx="3082960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400" dirty="0">
                <a:solidFill>
                  <a:srgbClr val="C00000"/>
                </a:solidFill>
                <a:latin typeface="Arial Black" panose="020B0A04020102020204" pitchFamily="34" charset="0"/>
              </a:rPr>
              <a:t>£70m </a:t>
            </a:r>
            <a:r>
              <a:rPr lang="en-GB" sz="1500" dirty="0">
                <a:latin typeface="Arial Black" pitchFamily="34" charset="0"/>
              </a:rPr>
              <a:t>annual income raised</a:t>
            </a:r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6496" y="5661248"/>
            <a:ext cx="2340000" cy="1075736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1157819" y="3015371"/>
            <a:ext cx="2016224" cy="95410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1600" b="1" dirty="0" smtClean="0">
                <a:latin typeface="Arial Black" pitchFamily="34" charset="0"/>
                <a:cs typeface="Arial" pitchFamily="34" charset="0"/>
              </a:rPr>
              <a:t>Northern Ireland</a:t>
            </a:r>
          </a:p>
          <a:p>
            <a:r>
              <a:rPr lang="en-GB" sz="1200" b="1" dirty="0" smtClean="0">
                <a:solidFill>
                  <a:srgbClr val="CC0033"/>
                </a:solidFill>
                <a:latin typeface="Arial" pitchFamily="34" charset="0"/>
                <a:cs typeface="Arial" pitchFamily="34" charset="0"/>
              </a:rPr>
              <a:t>7,136 </a:t>
            </a:r>
            <a:r>
              <a:rPr lang="en-GB" sz="1200" dirty="0" smtClean="0">
                <a:latin typeface="Arial" pitchFamily="34" charset="0"/>
                <a:cs typeface="Arial" pitchFamily="34" charset="0"/>
              </a:rPr>
              <a:t>young people supported</a:t>
            </a:r>
          </a:p>
        </p:txBody>
      </p:sp>
    </p:spTree>
    <p:extLst>
      <p:ext uri="{BB962C8B-B14F-4D97-AF65-F5344CB8AC3E}">
        <p14:creationId xmlns:p14="http://schemas.microsoft.com/office/powerpoint/2010/main" val="1072477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4"/>
          <p:cNvPicPr>
            <a:picLocks noChangeAspect="1" noChangeArrowheads="1"/>
          </p:cNvPicPr>
          <p:nvPr/>
        </p:nvPicPr>
        <p:blipFill rotWithShape="1">
          <a:blip r:embed="rId3" cstate="print"/>
          <a:srcRect l="3956" t="7772" b="4476"/>
          <a:stretch/>
        </p:blipFill>
        <p:spPr bwMode="auto">
          <a:xfrm>
            <a:off x="5999967" y="3726298"/>
            <a:ext cx="2824967" cy="1817699"/>
          </a:xfrm>
          <a:prstGeom prst="rect">
            <a:avLst/>
          </a:prstGeom>
          <a:solidFill>
            <a:schemeClr val="accent3">
              <a:lumMod val="75000"/>
            </a:schemeClr>
          </a:solidFill>
          <a:ln w="9525">
            <a:noFill/>
            <a:miter lim="800000"/>
            <a:headEnd/>
            <a:tailEnd/>
          </a:ln>
        </p:spPr>
      </p:pic>
      <p:pic>
        <p:nvPicPr>
          <p:cNvPr id="24" name="Picture 2" descr="J:\PUBLIC\Fundraising\Business Development\Leadership Groups\Retail\A - Prospects\Co-operative Group\CotY 2015\Staff Vote\Photos\Final\Picture2.jpg"/>
          <p:cNvPicPr>
            <a:picLocks noChangeAspect="1" noChangeArrowheads="1"/>
          </p:cNvPicPr>
          <p:nvPr/>
        </p:nvPicPr>
        <p:blipFill rotWithShape="1">
          <a:blip r:embed="rId4" cstate="print"/>
          <a:srcRect l="4416" r="5712" b="17056"/>
          <a:stretch/>
        </p:blipFill>
        <p:spPr bwMode="auto">
          <a:xfrm>
            <a:off x="3181267" y="3726298"/>
            <a:ext cx="2655519" cy="1817699"/>
          </a:xfrm>
          <a:prstGeom prst="rect">
            <a:avLst/>
          </a:prstGeom>
          <a:noFill/>
        </p:spPr>
      </p:pic>
      <p:sp>
        <p:nvSpPr>
          <p:cNvPr id="10" name="TextBox 9"/>
          <p:cNvSpPr txBox="1"/>
          <p:nvPr/>
        </p:nvSpPr>
        <p:spPr>
          <a:xfrm>
            <a:off x="0" y="269412"/>
            <a:ext cx="4152453" cy="400110"/>
          </a:xfrm>
          <a:prstGeom prst="rect">
            <a:avLst/>
          </a:prstGeom>
          <a:solidFill>
            <a:srgbClr val="CC0033"/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solidFill>
                  <a:schemeClr val="bg1"/>
                </a:solidFill>
                <a:latin typeface="Arial Rounded MT Bold" pitchFamily="34" charset="0"/>
              </a:defRPr>
            </a:lvl1pPr>
          </a:lstStyle>
          <a:p>
            <a:r>
              <a:rPr lang="en-GB" dirty="0" smtClean="0">
                <a:solidFill>
                  <a:prstClr val="white"/>
                </a:solidFill>
              </a:rPr>
              <a:t>How Corporates Help</a:t>
            </a:r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691345" y="1537710"/>
            <a:ext cx="4572000" cy="1070037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lvl="0" indent="-342900">
              <a:lnSpc>
                <a:spcPct val="115000"/>
              </a:lnSpc>
              <a:spcAft>
                <a:spcPts val="1000"/>
              </a:spcAft>
              <a:buClr>
                <a:srgbClr val="C00000"/>
              </a:buClr>
              <a:buFont typeface="Wingdings" panose="05000000000000000000" pitchFamily="2" charset="2"/>
              <a:buChar char=""/>
            </a:pPr>
            <a:r>
              <a:rPr lang="en-GB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Inspirational </a:t>
            </a:r>
            <a:r>
              <a:rPr lang="en-GB" sz="2400" dirty="0">
                <a:ea typeface="Calibri" panose="020F0502020204030204" pitchFamily="34" charset="0"/>
                <a:cs typeface="Times New Roman" panose="02020603050405020304" pitchFamily="18" charset="0"/>
              </a:rPr>
              <a:t>Speaking</a:t>
            </a: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Clr>
                <a:srgbClr val="C00000"/>
              </a:buClr>
              <a:buFont typeface="Wingdings" panose="05000000000000000000" pitchFamily="2" charset="2"/>
              <a:buChar char=""/>
            </a:pPr>
            <a:r>
              <a:rPr lang="en-GB" sz="2400" dirty="0">
                <a:ea typeface="Calibri" panose="020F0502020204030204" pitchFamily="34" charset="0"/>
                <a:cs typeface="Times New Roman" panose="02020603050405020304" pitchFamily="18" charset="0"/>
              </a:rPr>
              <a:t>World of Work Tours</a:t>
            </a:r>
            <a:endParaRPr lang="en-GB" sz="24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07236" y="1537710"/>
            <a:ext cx="4572000" cy="1623008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lvl="0" indent="-342900">
              <a:lnSpc>
                <a:spcPct val="115000"/>
              </a:lnSpc>
              <a:spcAft>
                <a:spcPts val="1000"/>
              </a:spcAft>
              <a:buClr>
                <a:srgbClr val="C00000"/>
              </a:buClr>
              <a:buFont typeface="Wingdings" panose="05000000000000000000" pitchFamily="2" charset="2"/>
              <a:buChar char=""/>
            </a:pPr>
            <a:r>
              <a:rPr lang="en-GB" sz="2400" dirty="0">
                <a:ea typeface="Calibri" panose="020F0502020204030204" pitchFamily="34" charset="0"/>
                <a:cs typeface="Times New Roman" panose="02020603050405020304" pitchFamily="18" charset="0"/>
              </a:rPr>
              <a:t>CV Interview Workshops</a:t>
            </a: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Clr>
                <a:srgbClr val="C00000"/>
              </a:buClr>
              <a:buFont typeface="Wingdings" panose="05000000000000000000" pitchFamily="2" charset="2"/>
              <a:buChar char=""/>
            </a:pPr>
            <a:r>
              <a:rPr lang="en-GB" sz="2400" dirty="0">
                <a:ea typeface="Calibri" panose="020F0502020204030204" pitchFamily="34" charset="0"/>
                <a:cs typeface="Times New Roman" panose="02020603050405020304" pitchFamily="18" charset="0"/>
              </a:rPr>
              <a:t>Expert Panellists</a:t>
            </a: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Clr>
                <a:srgbClr val="C00000"/>
              </a:buClr>
              <a:buFont typeface="Wingdings" panose="05000000000000000000" pitchFamily="2" charset="2"/>
              <a:buChar char=""/>
            </a:pPr>
            <a:r>
              <a:rPr lang="en-GB" sz="2400" dirty="0">
                <a:ea typeface="Calibri" panose="020F0502020204030204" pitchFamily="34" charset="0"/>
                <a:cs typeface="Times New Roman" panose="02020603050405020304" pitchFamily="18" charset="0"/>
              </a:rPr>
              <a:t>Business </a:t>
            </a:r>
            <a:r>
              <a:rPr lang="en-GB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Mentoring</a:t>
            </a:r>
            <a:endParaRPr lang="en-GB" sz="2400" dirty="0"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6496" y="5661248"/>
            <a:ext cx="2340000" cy="1075736"/>
          </a:xfrm>
          <a:prstGeom prst="rect">
            <a:avLst/>
          </a:prstGeom>
        </p:spPr>
      </p:pic>
      <p:pic>
        <p:nvPicPr>
          <p:cNvPr id="2050" name="Picture 2" descr="corp vol hero pic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44"/>
          <a:stretch/>
        </p:blipFill>
        <p:spPr bwMode="auto">
          <a:xfrm>
            <a:off x="338203" y="3726816"/>
            <a:ext cx="2679883" cy="18292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53599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AutoShape 4" descr="data:image/jpeg;base64,/9j/4AAQSkZJRgABAQAAAQABAAD/2wCEAAkGBxQTEhUUExQWFhUWGRwaGRcYGB0cHBobGh8YHBwgIBwaHyggGh0lHBccITEiJSkrLi4uFx8zODMsNygtLiwBCgoKDg0OGxAQGywkHyQsLywsLCwsLCwsLCwsLCwsLCwsLCwsLCwsLCwsLCwsLCwsLCwsLCwsLCwsLCwsLCwsLP/AABEIAOEA4QMBIgACEQEDEQH/xAAcAAACAgMBAQAAAAAAAAAAAAAFBgMEAAIHAQj/xABGEAABAwIEAwUFBQcCBAUFAAABAgMRACEEEjFBBVFhBhMicZEygaGxwQdCUtHwFBUjM2Jy4VPxFjRzkpOissLSJDVDRIL/xAAZAQADAQEBAAAAAAAAAAAAAAABAgMEAAX/xAAvEQACAgICAAUCBQMFAAAAAAAAAQIRAyESMQQTIkFRMmEUQlKB8KHB0TNxkbHx/9oADAMBAAIRAxEAPwBJw2DzuBKSEKWTEmEpFX8Ji1NymfZVbJFyNJO4NM+M7JtvnOHCkm5GUG/MCbVXxHYhtUZXVJO8gGfyNYfMg+2W5pE/DsfnAIVy8INp5X3oxhMWQb0pcR4C6zdErT+JIhSf7huKoNcddbv3oVsQRewtrU/Lvo7gntHU8Ph0uIAcukmCCBcHWuWds2sO3ilIwoIQmypMgq3y8h+VFcL25UGyMkqjwlJ3PMaRNJyitZJm5JMwTfU+po4MUoybYfYOM8E70FWGUFJgApWQFE7kA7cqJcG4IA+lvEJNlIOVJEEqsM3QxV7sL2Q78KL6gmUmBv0J5X26Vb4D2YxilOKbIKUry94u5WlBIgBW3XbaquXas69B7iXBCFy0LHYGMu3pVXFcHVYKAg670awDmMaWlpxsKSekxe/i5ReDTC7w4HRR+lRUp0I0jkva/g7WHZzNpIWZMA7fePS5+NV+B8NeW0Hw4tsLtCT4TltofKj3blpKmHHbhK3EtNmdUpPiPvPyrn3Fe0ryUhhC8jaZEpNzrvyqig5KkHk0EOIOdwVd46iFKBNpVI0gJ0oa7xxOYBKJ66UupEkDPM7qmSepNWHGCDYhR3i1aI4EkI532NWaWirQg6a0FTj0KnvZ08IF79Z0AojwZYUytG4E0r4VcuQSJgxy8qVR7G0HlcHWG1KaU2tFidiB9RUWZxsOAoV3hiRtHnvNN/Fuz5WjDvYdMIcQgqQDAUSBptzqF/FkJyYhshaTZWWZB+7I1A9RWdTvb2UuloWsA4lf8slh3l9xXmNvlRNl5RlJAQ/+E6L6g7mr/EOzbbyZbOUzGYcx86CnMwoNYlJy/wD43hqmNwem4pq94i8lLTLeCxxVmsMwBn62qB7igkhKNLXteqmAgLdObN4TKuc7x1qTD8MU4pRJ8Q1hMg2EfGutjcI/BisUpQmSR/Tp6nWoVO584SACEje5G/vpgw/Z5J9rMbghJvaPECBbXevXezyBGRJSUzpY3PxoK2dziugcUEOJyLIS4iDlvINiD/nnUfEX3G19yEZAJSBYkm2Yk7Gw0q4rg1rHxDQ6D4c6r8SUogOKjOCCYMwNDPImKKi09nOaa0COIcLWMy1HMfiPOgoEXi99dTT6UBaDMXF6CP8ACcyjFhVoyI38iz3yunpWUwfugfiHrWU9naGfh/aVSFeKwuY+70AOommVHF0LIE5FGJBjQ7jY1Dxns4y6MwBSv+nQ+Y0paxXBsRh7xnRM2uB7tRWBcJ9aKtIfgqBc2686D8V4Ow6RmQmToRYn3ikzDdonm4RFha9x11vRjB9rEGAttQjWLiu8qcXaBRDieyHhUptcxNlfmKEcDRLqEFUKmPFpba1HOM9oAci2HIAV4kRr+gPjS9xBaA/3jJkLIUBulR26X+daI8nH1AVpj1w7EwgsoOVx7LcWCUyQqD7j608YBzu0BtFkJAAH63rlmHXCirZIJI5rVYJHMCaeeBYsqaBOqTlMm4ItepUdkVDG3i1/iJ6WrOIcRJbKEmFrIQgeevoJPurQPiBFVcEgOOl2bIlKfP7x+nrSu/YSLV2L/wBqvD8icCEmG0KUmJgTAM+etcXxhC3FGPaM38/nXcftHf71WGw6BJOdUbzASn3ya4ljkraJSQQoEhXMEbda2YfuF9EWJCQQodLSNq3fUVCdAb1XS9zgcjlvP0rXvxupNthJn8q0CBrg7hSrnNvcaFuJyPRoQeVb4NJzZgqekECpce1mXmK22/NQJPpU/cY632WJXwoKGuHVfySZ+VHcfwZKhlyghQBJ5zXJeA9tlYJp5od04h3UHNaRBjzFMfCvtcDaUtvtAtpAEoKgqBoYOtedPBkUm4oe00OyOFAJhIgJEAbUmdu+HAJSFBQSJVnCcwKtAD+EXma6hgkJdQlaTKFCR5H/AHqHG8LTGsgyCDSY8rvYjVbOIq7KYhDZyJbWmyiUOAnncchRDs+PGUKMKSQomZzH8gmte1fD8uJebYEIayqWDyIJmdkyNOtVcPjEYoNJzIS8kkBcFIym5SsdNjWh37lrtaOr8L7PFKgpUFKhqDOtTca4LqWkiY9f80H+zrjhypYUAJTIM/ht8ab3cWrapcmmTaOdY7gDiABk12m4npQ3i/C8qShQIJHxrqZShxdxfmKWu0Tf8QpScx5/Sd60QyX2TejneE9gEeR+RqPGuZE2EE2FTYhQacWleytOc3tWmGwC31yBaNJ0AvRSVlGvd9Af9kH4z6VlMv7oV+E+hrKal+pC84fpHxbEgECI5Voti1/d+UVZBte/zqRoJAJvzEX/ANq8mmUA2M7MsOySgSRNrfKk7ifYh9Cylvxp1F4MHnXSkNApJuJ2BqzxZS0srWhAW6hMpHMja1Wx5Zp6GqjhfEOHOMKCHU5VRN9xzms4eyT4gJIMITEFSzpE8h9KPdojisZ/HU1lQPDG46dTOtXOC8FRicOppBAeYOZKjMZp+U1v562L1sWUYlc5bpUnQKBEHnB+91olwvirjakjPkUPaGqV9TznnTxxjsmMWykqIRiUpAzp0JHMcq5vxrCvYY5MS3FvCvYxyP0pU1LoKlfZ0LAdpO8RZspPiAIVmBI3005U0cFdaLYDaj4bGbEHUyOdcpaxgaQi8QnN+XvvNZ2Yf4g04VNMurz3IUiyvIn9WpVFysEsaS0PWJUHeLMJ/wBNIUbdZ19wpU+2Hg3dYrvkgZHvFH9QFx5nWiOIxGNwy3cc7hFJ8EASkhNok3mJrmnHeNu4lZW6sqWTN/ZSOQG1VxRld+wkqWgW8qDz6cvWosxuRr5T6nYVMvCzMz+fuq3gGB94FQHOfpr76u2kjoxcnRSDLizaVHobCpk8JWSAYG8U28H4U46klsJ8lGPTnV1HC2EiHHCXDZOW5zeVQ89vo0vw6j3sRsXwVwgqAEAaTcCjPZDs27jFhttK8o9pxXsJB36nkKccrRwSwEhLqbLWQZCbyoD9RTz2JwoZRk/oQsWAuRBtS+fLjbJ5YRi6QwYDDBpCEJ9lCQkDoBFSPrST1Gt6jU6CbHxaxaY8uVKHbztecIkIbyqeXNpBygbmOugqCipuzPTFb7TyheIlpwd6tsodQk7JgpzR0FJvC8DmgZRJ/q15W91VsO6pT2dROZZJWeZVaaf/ALMOEeMrJnISSfgB6yau6iqLL0qwTjQtoIzZ0EkELCSlCcugBO06mmfhfat0JHegLHNJknrbQHrTxjG0LGVxIUk2KSJrnPbHs+xhmy+ypbZmAkGUyeh0pErEWSL7Qfa7UNK9lUK5Kt61mI4gFC2XNy5dev8AmuXoWteRTgKkq0AIBMa+frR1jiQSiXR4JAQkCAYkESNdulFrj7DeWn0yx2kYSHG3CIObKoA2Oup5Wp44DwhruEEn2gNOt7UicSC3We8b7taAoE5FGWyNj0ovw7jZW0kJJGUXGhHMQdq6VSFdxjsdP2dr8R9RXtJH7WOR9TWUnlCc18BXG8bZZT4lhPJOpPkBQjE9v2AIShxR3Nk+k0kh1MlR1kielV8SPvWjrzp/wsOmUUn2PDP2jFSsreHSI1Klbe7emDC9qA6nu0eB5cJCTpfVQV0EmK5Bwt6HD1t0o0y8VKASbg2I269K6Xh8aXQYyk2dbXhUFKMOj2T7Z3yjUnqo0kcZ4LieF4jv8MCplR8I1AnVKhy60zdkeNNqUtLhJcOUBaj7QTa3zim4EXChI2n8qgm4DSe6OdMfagkAzh/F0Ij46UO4hjMXxEpzNZMOVCwEZjIi5uSbada6aeHMqMhlrMfv5E/lQ0Q47IPhaEDbxn8h86MWvZbAmjmnaXsqrDutqddClrObIB7Mae6nzhz6Sy13vfoMWcSo5SPLSk/jWP77FrUoyAcqb7C3zp54YtRaSll4BxOrarpPQ8q0JtLYash7TYcOYR4IxZUC2rwLAvbTmK4QwwtLiCsKCMwknSK+geNYZOIyNYjCwpZADiDYc/ENLbGl3tH9lwS0tTLyyBcIKcxgbSDNMsqjpi0rOfuNKgKV4k5oIO3lyERQ1xOR1WS6c2vvq3wniiQe7eGYC0+XPn50UKmCod2ARl12nl7qk7i9muNZKpjB2bxqUpLZBCfnTDw/hzIBWhRmZy/7/Sknh7Mmx571fxr7+HWiAVNqMpWNCRsreB8agt6Rqnxq2iU44/trihpnKSTYRoRHSh3bLjbriltSEhtCRKTdSdbxpBMe6s4jg3n1uOFoJKjMgQnzMnTnFVf+HMYS4+4wrKpHiIEJtAGUbiB8atFJIy5JJ0mgAxxBYV3iVrS4BGbMZjSJ5VTTKiTqTJJOtWC1eDICZTpf3iuj8D4DwtotZ3A844BCVEESY2FrG1W50jLOls50jDHuw4BvEnf0rrP2eY1BZU3GVebP/cm3xHKlftN2JWypRaUVNrUMqNLnahuExrmFW2VyiJBBvlI3trIMVOS5dB1ONHZd/PTzoN2k4WMQyUOKyyQQeo0qpwjtS04n20hQiQogX3IJsR0ov+0hVzBB21tUVJx7IU0znjnZF9qCju3cpJAIIBCtZHxrZPZtax/HcUUyT3SbJSTyG1Pq3BEEgVXW1mAywZ18qPnIf1/Ig8Q4GcMlTzBKQB4kGSkihbGITmBUhxsAqunxASLCTsOVdE40wDh3EJtKVWpV7NuSwARm6da6OTkrY6bSA/70T/qr/wCyspn/AGc/hHpWV1x+4fM+xzRtZBua9cWSPDY9ahbUBvf9XrC6fyivRkiKNW1K5ecnemLAEtN5z7ThgDcDc/Sg2CY7xQBtznYbmpMZjC44TEITZHkNLb1GacnxX7lIPirDnD8V4lnNGU+kcqfeyHaxTy1MO2WkSlX40/QiuStPHLtJOl71Zc4kptwKSqCmCPON6E8fJUJZ2btLxn9nZWqYypJmflXNMP2rxSkjKvu0n7qQCSd7nnNV+0PaY4ppCSI1KgN72oc2ZQnLEjT6iaSEOMbaG+xeDigQ4kAlJNlaGd+tFsE8ypCYxDuGeSRvmTPPnHnS7h8aCrJlVrcwTB5Ua4hhFBvxJDaXBmCle2oIkyndIBsSdZijbuiuktj92Ldfeyl7EBxCTIAgXuLxcjcU8cS4kzh287y0oTpKj8OtfNXCu07jK5zg6AAbjyG1WO03FhiSkqUsqg+BSpSjllmleGUpbJNqrRL2pxDD+ILjDPcpKYyjQkE+IRuZqtghl5+R0BqxwJ1KwELAOykn5jrTb/wipSQvDuBQi6FGPQ6etUmqVFcM0mAOH47IoKkSPQ9KbcJxNlcIcIynxC+lLj3ZdwkgjIoJzAEjL66VFwHs8pa2f2lZZZeXkQuNVgTHSdJ0rLLHGW0bXm4rY4t8AbW4CHZEyBPpvRntfgce6pIZdQnDd2MyNCSNbx9as4XsNgmCleVxZT+JcgkcxRhTkyIsf16UqddbMWXKpStHDu0vZxeF7srWFB0TmEx5HfemH7M0MFa23QC6kAtFUWjUD3waM9rcKhxrDpd9kOZVEclSPhY1zjGtradWhCwpTR8Kk7xoZ5irJuUQakqOx8flTSo+5Cx1KTSX9ovD5Qh1IsYJ8tfWKp9mu0uJxDyW3CCIg6CeZM6mOVMvEsMHMGnOPZIBPvy/I130kkuLOaYHFIQQAAmTZShni+w6U78B4qLNHOViIKhlkqkkAcriOlLR7M4hpw/wu8SNCD7XpcVviuF4sBL6gVmIKSfFlGgjptvQai3oo5JrY/POyZNyDpyrdjG5RBFJvC+0agSlQMBMkLsu0CAdx50eZxzajGaFfhNr+eh91ZpQa0dQVcXmBjT60o9i/YUOSo8oq5xrtD3HgQM67Zk/dAIOp5nkKWuBcbWwF5WwrP1PhM7jcX2powfEKT9h/wDD+JPrXlKH76f/ABK/8KspfKYOMhCC/IH51p3hJI23n6V7A1NWMMzMLIAAsb3jyr13pEUrJ+8U22AICnOf4R8pNVm0qmVGD8PnVzG4RwnvCklJFoiw2FVG0EbAJHPX0oQjoM+z14yBf9dBvUCvGqVHKDrblpVhYzaGem1qidQMhBETr9K5gRTexJ9pYMaAfI9an4ZjilQiFAXg7/5qu40dFSRsQZA8orGmoiU2nw8550JJNUwp7H3hfaxLSSG8NmWSVErIyyfITYUP7QY1TqSt9cuOkAkGIQm4SnkmqPDkEG5kc4rzjKStwkKhLeUERrNQhBJ2kPNt9gF9vIT4UkDQz9RW7L4kGPENifgJqfGrANwDve1vdUAReRlI1A/LnV/YnQYxmEKVBaCqCARe9+UbUW4b2sxAQpqQMwy5jr1NE+C8PGIwqYHjSPDtJB0mlniEd4dlJCs0iCFAjbao48yl6X2issbWx5d7XIODaYWyS42mM5WLid5EmRVLtz2sU7hmUFgNICgtC215spTtEeE6UjcObU8ohKwIBUSoxMRYG/PSij/D3AF4c3XmkAGdBJPpXNQuzlyqjsPZTtN+1YdHiGcJAcBPor30baVcydRXCex/FHG7oPiQdDoobg++uucD40h9vMFX+8Dqk1myx4sRxKnarApW2tKyYSQsHkF2PpQXHfZ8jL/9M4oOCYzGQqfl/mmDiSwskfjbUmTzFxV7g+LlptRH3EyfdB+VdGTS0GTejj6cK406pCv4LqSIBsTG6VG1MTPaoIbLTwIzjNmjQmxttcU98X4c1ikw80lUaaiPeNDSLxzsocwQz4yQogOKvAIsFDl1pnNSWxlJPsM4Pj7ZSJcTmAuCQCD5Gt3eJNKMBxA5+IUl43s48pRyoIIiQSLKi4nfS1Rf8NuZoKV8rkDXy+IqXCHdjOK+Rh4tiMEv2loUf6bm+okUvO4xIUO7ScoM/wAQzMWMJ5EVZw3ZdydEpA1JUT5i3zophOzzSQVOEr0toJ20vTWjk4xFpDaFyChYPiumYJmU/C1Tfs6AbOrGWFAFOx1HmKb+6AEABI+ArR3DwdPhaj2DzWgD37n+v8f8VlGf2YdPSsrt/IPMXwc5wDRM+HMPQTR7hCAlcqU2kRpEg+dL+CxeWQU5vlar2B4yQf4bYJ0jLP0rXlUmPicEN2BhTifEyrnCYgUU4t2Yw+IBWhKUubFOh9x0oLwjiXiSXkNtk6QBPvim9GMbCSUqTYH3xWFzcHaZscFNVRzvj3C20IS7h82QKyLQuCpCvMe0DeDS06q5+8Rt+dF+OY+VqSJyzJg6qG8UEW9mHSvSxtuNs83IkpUiMouVnTSw0qbBpM3OYHc/q1RBZUfD7PxHn0q9h0hImJn3+n5V0mdEJcOEZtABeqDaDLxJzBaUq8jM/SpVvBLSstzMetDAs3ubpAv50kTn2a8SdlYgC4tOtY0IA0nqJjyqDGEyAFCeXP31MwjTX5HrVAHRfs+eCUFGaPECLbGLfOmLtT2bbxiPDCX4JSTbvANj/mkjschKyoFRSrKSk8iL35iKYMFxR51ZaSglY8BWD4R1J25xXiZ1OGZyieniUcmJchLwfD3sK4UKaV35PhEaD5R1p37P9ne4zO4hSS8qSMtwnzO51o0ywlkQpzvHAIzqMyOSZ0oNxPjIE5fEomyUCTPKR50cniZ5fTH9zsfh1F8mIOIHdY1YFpVIHMKuD5Uaw2OPeqyZkKt8dfcaCdokujFIW6kBRAIE7T8TRt7Rt0QCPCeoP5V6EdwTfwYcmpMb+C8ezltDp8aVWI0INj770wcDSO6UiZ7t1afdMj4GuZYN+XUxvPwvNPXBn4ccAkhwIct1EH4p+NZssXHaO7iG32z4SDbf9b1S4kQHGVj8WUzuFD5TFWXZULGx23NVOMpJZUYEJyqufwkH6VHlfYi0aO5e9UFbpCgOosa0fZSq1ecQWAtpeomD5KrXEkmSAfI/TnVoxQsrIHFmwmxqJ9sAhI2Mk0SS1YKIt61XZRlUQRqfWjfwAqLbJ2rFKMRrHOiGJASCdR6+6h6kTfSbxRTTOZH3Z5VlS5/KspgbOQoXAEmd43IqX94KHs23G1eOOBRmY2j6VVcJ5WHoelbuKfY/Jx6JjxF0mdTHSPfV1vjhBGaYoaBaQL16FhN9vWhKEX2gxyzXuSOOlSswV4TNonyNa4hKiLgx5fSpGfKx9B6V44QLT0jf/aqVondsqhWUp8JAGl6mD83HPeoUrIVEai9alzcyOQikodMu4gS311MVRKDvNbrxECxNVCqLk35fq1ckc2e6xmvyFWsC6Cog61TsbqE72tUzbuUzsdv1cGi1oA08CIChIOWYISYJBtY7cqdVPYgZW0NN4ZJAKU3JKTaTzPMmkLhKpFtx7+ddKY4UkHPmdUcoF1DwgjNAnaT8K8zxbp2zd4XeiJPBVK/mOFRGwEJn3airrXCm0puQkGSANhU0IQBKTI/VunyqriJPgvG86c4/XKvObbN9OxB+0RaVOMqbSrKJTnOhgiRO5rTvv4bY/q+hq926w62mWkZvApwqyGCEkxMRpPKgeJehLYi8E17Hh2njVHl+IT5uy/h34eSbAgKI9wpu4Di8rraT+FY9xhSfrXPGHZdk6JQZ9Ka8I7BYXyKT7jAP1o5VaIxOgNv66RNqjxqVKTETIM++qyXEyJm1bO40CJmsKtPSDRE6rvMMkz4gB6piflRvgnCFOBK3PYNwBS0HUhK0/wBRg/3XHzpk7LcVRlS2TpY+fPypczkloeMUwzi8EkJgJHyoH+53MpjIQdJMG9Mil+0CQRzqAOp8OUazPIRzrJDM4PRR401sXcN2eWQQokHkD9aBLwbjVnUKBNhqaccd2oYaTdUqSYKU3Iqo124wqlZCYJ5pNaY5cvfGyThHqxT7hz8Kv+2sp0/4jw3+qn0P5V7TfiJ/of8AX/APLXz/ANHzWheUnWDtGlbLk8zyBt8K0CidPdbWtw0VWUCCBtrXudEUbMMFxQSDqdD90VK7lk5IIGnlsa8S13TZcUfEvwiNhufO0etQBKlCFIMbK/Olu2FqkXcOAqxkWsdup6VWz+IgxItIEkjzNTId7tMD/wA3y8qxbgi6bn0o3QKKilBUkkiLSbz6VXm8e0PUnkaKIw6VosL6g+W1HewCmxiC05lKXAAlX4FCefOklkqLYUhQdYW2AVpIz3GYQcvketQxFjB996fftPwoR3SwJiUGfUfKkKQZOh57elHHPnHkc1RtpMXJ15jpXiLbyNzWovuD5a/HWrDuEUgJOyvhTgoKdnXvHB369K7Hwl4ONNKzpBUgSLcojztHvrhWAXDqSCPa2/V66h2b4Gl5pBSiFAqzrUogLg2CQDcj3a1g8bFcbZq8K3yobChQEQkgkzCr3iL7GDWOozJnKRG3qPM1VY4elq60EiDPiUd7fK1e4pYXbu0iDMhRBnXbYV5L+Uekuxc+0HCk4YGLJWJMdfrXP8avxhNyAkD603dp0p7kghxRLgyqzy3AOkTcjn1pIfdHiMxmOtev4Neg83xT9Rsy/Zwg3VCeWutN/CD3gUgnQQPcAfnSOwACLzJ0686Y+GYopQtSdcw+Jg/OrzRFDxgcfmSDuLEciPpVpTg+9el7AOAYhQmARfztpRot78r1nlBJiWQrxSQpUDUD4Vvw7GhCwqBoYkxFeu4MFaOSrfUVqvBAuZTERIHlStRaoZNhNXa3LpKgYjlY3vrUGL7SKelCPCg+1z8rbUOcwGu1UHjlska60kfD4rtLYzyyaosYjKSB61XS0m59KifeIExyH51SXxID3G3lWqKfsRZekV5Qn94jkfUV7T8ZC0Kin5gCb8jU2HSVLDcmTbW36FRO4OICyUzcSkyffVzDoDbal3KlDIn/ANxFWk9DxRpi8QCvKi6UDKB0G/nN6jA65gfwj5ya1cbOlr7gVqllR8Mgj8QMetclSo5uy4lBV7OpgDnJtH+aOcV7E4/DsqeeZSG0xPjCjfexmKX8KpQIKTJSR/bYz79K7cvtjhsbw7EDMlLwZUFtKImeYnUTFJNtBikcSw722nTatCShYWLQoEX5GahQ6oAnTztUrP8AEIG5IHrXMI69rsV3+DStNh4ViPwwQdetc7zHbKR5QadOLLS1he7HiyjKBOs9OVJqoGgEnQf5oYVSFbJuGMBSwSn8qL8QZzImYKTPuiqHCkkaiNhRBxeoN5EdaL7CBcOvxTI9IJroPZjjGRsoU4UgLkACddZrnuW+ogG362p24ClosKUttU5zK0joIBVtvUPFpOGzR4ZtS0NKuLrVGULUNQANYPW4EXBqBnH+NReSsj8KARMGQZPsnnFVMNhmTEPEc7EdYmdKL8PMf/sEgfdJ/PavJk0uj0km+/5/wLnbbizbjbaUIUkAkkK6C0c6QHBmO+mmlN3b7EhbgSmCUpzaxc29KWGsGrulvC4SQkkGYJ5TXreDiliR5vin6ys2sBQNreoohwV8lwJKrLm3y+NDAu94IHS/wqzwpQ7wKuI0vY1pktEExubbBCyoa2H+KPcI4jmSQqMyRfr1pQxeLhIvp7t6gwHFyFhQ1TaPxA1ncOSCzomPxngBkeGFeh/KqmNxsKQQSIJHuNUzi0uNeE62jlVYJJTO5A+FTUdACysck5dud/rUC1JN9SdDyoU4Z6C1utaqxoAIJt51yh8HWEcWE5U3m9+dCeJYdJ8SfTbnWquKCwGlRLeChJ/2qsU0I9kGboPSsrXvetZVOTOoNv8ADp7vunQV6y4nNAG3IelRvcIWpQKkId5gLyRJkwABFRMY3K4pClqQbyCiY6SfLWpcLiHHDlHdG83XBMHTzNefc4/yv8Ho1BlDG8G8Silt1KdgkZgnzJoZieFpzZe8yiNVC/oJpoTxvuipDn8NXIGdf7aI/vJpQE3AGpSY+Ip/xGWPaF8nG+hMc4ArwlDiXBF1TlynlCtar4nhLoXlKQqQP5d7edODy8OpwENtqjW0Ty0rdOGZWLpcBkwQ5YDlBHKnXimL+HXsIbrS0kpWkiBdK5J/xRLgLOQF1QAjQUzL4QlUKTiFokQJSCTe0nlVXE8IeE2adKzNyZ5aWAp/xMWqJ+QxO4ji+9XNwBoPmYqgpu/U/q1NmI4KAnKtl1Jj+ZOaL7BNq0wfCcIFJJUsqGzkgGx/AJ1qqzwoTyJADDvQJuCLX51u65Mc+lMy+BMPIdUxmS4ynMUTmSob5VESPfQZ3s+/kKwgRuM6SoDT2QZ9KKyQfuBwkgUjW9z5U/8AYt0Bl2SqMwsFeEp0VPM0ku8LeZutpSQrTMIpp4Bimk4cIWm+adDadIqXimnDX9DR4WDc+hqTjWBcoSRrt5AVviGWlpUlKchI1Hrv50JacwivaUZ9I/RqwvAtZVFLqkwJF5ge/rXltKz0EmhN7SrUt5wEp8CUplNpjfzon2WwgXg1tn7yla89qAuuhReOtvImivYx0BLiATqD5TXr1WNI8ebuTYtYrCd2tSFxIJnn0qNuU6Rcab/4pr7V8P71IcR7abKHMc6UEmCeZ2mqwkpISg1iVhSL8p9ajbgewLRfnVZSz3aCABYiPI2+Brdt/KAkQOZOtBIawpw7ElJEeyTcGjKVEjKmdfnS3hcMsgqFkk+c+VMHBTHhUZ5GPhU5oBu7g1nQxHOh7+BUDcelMohJUOd7/rpVDFugX11pYtisBluCa9SYEwfpV5Tsgae6oJG/pVLFK2cVlW4RyrK4IOf4sUQPCZuJQDbqd6s4xzKW3Xmwc6QpJSYt5Abb1XYaCGVrWkKWyZCeireIcgdq2w7qX8OO9WoBpRVmAmUq9pIHnFSqJrTbN1YxtcFBLQ3UfHJ57RU3fQkJbfW4VG6TIT0vMRQ7DrS4HG0JywMyQTPs6++DXjWEU0gLcBSlREA6qHMchFdxQE2FmUOolWRqBrOVU9YJvXrGNAUTD0QbpskHncG1CVYZwLWZ8CIMmIhV03qRS3CoJzfw1iQSSAR1jrS8E+2MpfYKYPiCgbuIyiImSQB5edERxdYVCU94CPaTYdPaodhO9CFJQ4gAiClITJHKSJquyhUEJaJJHtFRt7hUHCD/AJ/4W9aDr3GSjwq3jQg21N06a1I7xBlTeicwk3AnpQTByP4QWcyzfwCAPva7xVMrBKsuUiYGxI0Fd5S7Bz3Qz9lMKA0+4sgB4hoCIkXUv4WqRXD8MYDbamyY8SFnfofWq3EsItDSAEEow6fF48oK1XVvJI6ULY4qpapbhvcg5lJA94n30JRm9pnJxXaCK+HqBzN4lRUNO8SVbc5I06VseHvakM4hWUAArggdEwATULGOSASHUuLUYyhJAjmCatJU6lJdU34bT4kk6zzpLktPf8/YdV2nRTXw3LmLrLqVn2UoR4BzuJtVNGHSSrK53QiwcUQfK1poyntKgKguKRqYVbWIo3juKsuxlUlQUNwDyG9cpyW5Ip5k3pSs543wdzOtCCHMwEKT7PW5qfhmBcwzxSsQFg3SQdCOVN37uw6wJbF5nKSmwgD2TQ84JtCv4edBMwoKCjAMbirR8VyVGWXhqZiUwOh2NL3HuDA+NCb7gb9aZf2N1KgpC0OE/wCokzHnpUKsM6gSWC5mH3XBAzXsK6GanoR4GIkBTRTuhU+YNjHpW2Cy5pWPDtPOmN/g4IJWHEKULhLRN9pOlCf3DIMOtqP4ATmJ8orVHNF+5N4pewYRiwUhIKYsBHKrnCeDOYknIe7Qk+J02Sn/AOSjyFDeC8FCXEjFkttkFVjc5duhO1dW7HqQqCUBIAPdtbIHP+pR3JqUpfp2HhXYl4tgjwKOZW508jeg7zSrifhXYuNst50B1pBaVbORBQva42OnnS/juxYUCrDuCDeF6X/q/OujlX5lQsofBzQIrxDN6t8SwamXFtuAhSDBG3+1QKsAJ62qlk6Iu686ytu9HI17XcjqMYOGbWpwKeU6sGUlICFA6gzcg/SvMJhnHHc6lthJBGVRCRl3EDStRhkvYdpbiw1kJQpWpI1TEakzUCglxlaWQSUKsSnxqQd/MH51Kn/Y1aN04fuv5Ce+ez2Um6cvIWv51DxTAqU9mK1JRlk5zdEapAPXSr3DMGtC+7ecKVlJKUpcuCNAqNCRQvC4pZVmKISDBUoZo6GdTTK020B01s2ddL6AlBGZECD95Ox5SPlUuCeIV3aVApbBMgx4tDE7XrbFcUhSm1NJB0JbSB8tKt4Z9GU5EhpJEEpTmUeYM8zeudpdHJK+yXxBo67C+VQv5XqzwlsSTCJFxCig+ptNaPhtQKAVgyCCoBHnIqTMttBMoKSNMwUfQjWsj2qNaooYd/KHnCT+FO58RjXym9b8GwcPgrEJbRnvGguL85qFOZSS0lBJUQokTaJ25Xq1i8R/DWlCTKiAct/AmOQsJm9aF0Z5XyKbeGOIcUtavEok2g69CasFx9gOFl0EsqCVQkyAoawb62NWOCIFtb6DKlQIFz1oXhcV3L6lKWB38gpN8oUfCTyMwRNCNybv2BNcTxx1xThDozOAZigxYczl36V4/j0OAJSyhsj7ySZPqYNUMK8tnEZlDOtKvFuVfi85H0otxhhtgSgZu+8SFEWSg/dA/EJidoqkopNf2DB2t9ljg3EcqoLqGgBIUpuYOwqLGOpWqVL7wkzKBl9BEVTbwZeZSWwS42qCNylRsfcbGtsQ0ltaWlOZlffI9lE7dY3IpHFXoZ6Ww3hmISVBrEq0ghQhJPSL1UGKeUoAOIAGgctG9460LxuIdZWG87gMxZRvygbggzUpWoFIUgLKiB4tZNK8bBHImMRxD7cFSmVEjRK5N52r1PEyRJQQbR6RQ/COBJj9kQsgm4JBnSJrVzF3KVqcYIOl1fOouCvoqpa2w/heOt2mUmNCCL1JhMQhxyF5SCd4mAOfnQHGYxKwAX1O/wBzeU/9wrbB4c5VEsJIH3u9KD1gE3pPLS+38/YPLVjFieFMOJT4YMxAUdJAFScPw62VQyorA+6q0A6Qr6UqNEpVPe92NRIK/imiSeJKbTLb6HidUgEKEDkZmni5R6YkoqWmhgT2wH8vEtlKTaVAkX0uKsBDzTIfYcUthCvE1YkIF/ArdI1g3oAxxVt5OXENKQhVu8UDlBgAXi1aYfhimmHEt4lz+IQlDaTKV5jlH/l1q8cl96IyhXQS+0TCjMy8AAHm9uad/Q0mNpI86a+2TyB+z4dCioMNnMSZIUqLUuhHMRWqMVwMkpeoryrkKypcg517S8UdyA3DsUXVOoUTlWL2jIQZSYGgm1TYfFIwpQEhS3JHeE2AGhSB79fKrLGJDiHZaSQlPi7sQrLOuuxrxYZK0FTTgWoSStcmCPCYAqTlvfXwaktfc0xnCe7dU8XcrYhaDMlWb2QOZ19Ki4k+p9DRbByElJb5OG5Pvq9icM060hCnwcijkhtQN9RJtE7VJguGOISUtjO2R41lQSY2hJ0IO4rlNdt7OcX0uii89kbUrKnvkgIWTcpiwUBzrzhDZyokzmJUTbyvOlVEYNbSvEkrzeGB4swPlRxLKkxZQQEgCTHn7Qt5Us3UaQ+NXIm4k4QtAi4E3H00NZxDDpDQUUAKMwoJyn1BIN+dRYtfePHKIA8hf5H3V7xcAIQIIJ6Rp74NZ6ekjTqm2R8AWQ+mAFmCbkpgjkrnG2lb8Q4u4HF5FFAOwCRInfLUfBxOZRAshRBMiZKRtr5Cq6E/xjfUzIJ+YqjaTJKN7LGGORLjpZbUALlRMg9BPWhLuGYcXJVkJvEHflNGuOOxhFC8kjWFAidjqKH4PA52gRlU+ykkNk+03tbcpO3KqY7rkSyUnRec7uCWlKU7lAC1oSBGhPOYtNQM8HecZUmUZUmUysWUdYnY0GwmJOcFfiBPiTHPWAN6ucYYLKgUnOhd21RbL1/q503Fp0mMuqoxvEpwq05EKUYhwnQg6pF/j0FUMXg/4mVErCrpJ5dTVxPEHQiUwbwfDpy9av8A75xFm1BGZSbICUgxvJ5wKdSkhJxT0yMY5WSRlU8yjLnInwcxzUnSaHcGcKljNMk5oVG17zVrh2KYC8xbJIkAZiNbHQVdZwaCoupKUAiMsz03vSuSinaOUW2XeFgWuLmQITffcD51V4oiXT02/wBz8qJ4TKL9+j+3xH/FUFMqWvwoMc4MH/trIn6jTSosMcPSpBUUC0a5k/ESPWquG4YF7q0sYH53okoQ2RCkmNZtyGoFeYJsBNinYR4TypOckPwRCoPNEJQs5TsEhKr6+0K0UttB/itOqPMnL8U1Li4LiAOqoiAJOwUbW5GpsYjwEWlZA0IPPYwRbzo3uhWtWQ2WCCsBGvdLcN99YvWM4xxCwGkdwGx3oCrgq0EE6JIMgVXxeAyBJalKyfxDKfW4NWcC7m8DghYJbWo3kEaciLVWNJWic9lFKCZJOYm5O5mpbSAa1S3Gg0JHpWytbWmtqlaPNa2beHlWVp3XUVlGwFDsF/Oe/wCgv5Co8R/zifNHyFZWVLJ/qM04/pRtxL+U1/1l/Oo0/e8qysqb9i8fcYOyug91S4z2VeavnWVlZn2VXRDx32Gvd8xQTF+wPf8AWsrKrHtHflZLwfVP9o/9Saup/nK8zXtZSS+oK+k84xonyoRwf/7knzPyFZWVbH9D/wBiGbsk4V/zY/uV8jVniX/Jsf8AUX86yspvzIf3Rpwr2Xf7Uf8AqFD1f88P7hXtZVF9TEy9nrP89X/UVWcP9o/resrKXILi7CStKYez3sCsrKxy6NEuzztX7I91KaNP/wChXtZTYegMJH20f2CiOI1b8/zrysoZCsfpPMfqz/Yr50Pw2p/vR86ysow6Jz6ZM7qf7jUY1rKytkTzGZWVlZTAP//Z"/>
          <p:cNvSpPr>
            <a:spLocks noChangeAspect="1" noChangeArrowheads="1"/>
          </p:cNvSpPr>
          <p:nvPr/>
        </p:nvSpPr>
        <p:spPr bwMode="auto">
          <a:xfrm>
            <a:off x="0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solidFill>
                <a:prstClr val="black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-1" y="333811"/>
            <a:ext cx="4023361" cy="400110"/>
          </a:xfrm>
          <a:prstGeom prst="rect">
            <a:avLst/>
          </a:prstGeom>
          <a:solidFill>
            <a:srgbClr val="CC0033"/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solidFill>
                  <a:schemeClr val="bg1"/>
                </a:solidFill>
                <a:latin typeface="Arial Rounded MT Bold" pitchFamily="34" charset="0"/>
              </a:defRPr>
            </a:lvl1pPr>
          </a:lstStyle>
          <a:p>
            <a:r>
              <a:rPr lang="en-GB" dirty="0" smtClean="0">
                <a:solidFill>
                  <a:prstClr val="white"/>
                </a:solidFill>
              </a:rPr>
              <a:t>Fundraising/Active Events</a:t>
            </a:r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52400" y="1351894"/>
            <a:ext cx="4561562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spcAft>
                <a:spcPts val="0"/>
              </a:spcAft>
              <a:buClr>
                <a:srgbClr val="C00000"/>
              </a:buClr>
              <a:buFont typeface="Wingdings" panose="05000000000000000000" pitchFamily="2" charset="2"/>
              <a:buChar char=""/>
            </a:pPr>
            <a:r>
              <a:rPr lang="en-GB" sz="2400" b="1" dirty="0">
                <a:ea typeface="Calibri" panose="020F0502020204030204" pitchFamily="34" charset="0"/>
                <a:cs typeface="Arial" panose="020B0604020202020204" pitchFamily="34" charset="0"/>
              </a:rPr>
              <a:t>Our own:</a:t>
            </a:r>
            <a:r>
              <a:rPr lang="en-GB" sz="2400" dirty="0">
                <a:ea typeface="Calibri" panose="020F0502020204030204" pitchFamily="34" charset="0"/>
                <a:cs typeface="Arial" panose="020B0604020202020204" pitchFamily="34" charset="0"/>
              </a:rPr>
              <a:t> The Race, Palace to Palace or Future </a:t>
            </a:r>
            <a:r>
              <a:rPr lang="en-GB" sz="2400" dirty="0" smtClean="0">
                <a:ea typeface="Calibri" panose="020F0502020204030204" pitchFamily="34" charset="0"/>
                <a:cs typeface="Arial" panose="020B0604020202020204" pitchFamily="34" charset="0"/>
              </a:rPr>
              <a:t>Steps</a:t>
            </a:r>
          </a:p>
          <a:p>
            <a:pPr marL="342900" lvl="0" indent="-342900">
              <a:spcAft>
                <a:spcPts val="0"/>
              </a:spcAft>
              <a:buClr>
                <a:srgbClr val="C00000"/>
              </a:buClr>
              <a:buFont typeface="Wingdings" panose="05000000000000000000" pitchFamily="2" charset="2"/>
              <a:buChar char=""/>
            </a:pPr>
            <a:endParaRPr lang="en-GB" sz="2400" dirty="0"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indent="-342900">
              <a:buClr>
                <a:srgbClr val="C00000"/>
              </a:buClr>
              <a:buFont typeface="Wingdings" panose="05000000000000000000" pitchFamily="2" charset="2"/>
              <a:buChar char=""/>
            </a:pPr>
            <a:r>
              <a:rPr lang="en-GB" sz="2400" b="1" dirty="0">
                <a:ea typeface="Calibri" panose="020F0502020204030204" pitchFamily="34" charset="0"/>
                <a:cs typeface="Arial" panose="020B0604020202020204" pitchFamily="34" charset="0"/>
              </a:rPr>
              <a:t>Adventurous:</a:t>
            </a:r>
            <a:r>
              <a:rPr lang="en-GB" sz="2400" dirty="0">
                <a:ea typeface="Calibri" panose="020F0502020204030204" pitchFamily="34" charset="0"/>
                <a:cs typeface="Arial" panose="020B0604020202020204" pitchFamily="34" charset="0"/>
              </a:rPr>
              <a:t> Sky Dives, Polar Expeditions or Bungee Jumps</a:t>
            </a:r>
          </a:p>
          <a:p>
            <a:pPr marL="342900" lvl="0" indent="-342900">
              <a:spcAft>
                <a:spcPts val="0"/>
              </a:spcAft>
              <a:buClr>
                <a:srgbClr val="C00000"/>
              </a:buClr>
              <a:buFont typeface="Wingdings" panose="05000000000000000000" pitchFamily="2" charset="2"/>
              <a:buChar char=""/>
            </a:pPr>
            <a:endParaRPr lang="en-GB" sz="2400" dirty="0" smtClean="0"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lvl="0">
              <a:spcAft>
                <a:spcPts val="0"/>
              </a:spcAft>
              <a:buClr>
                <a:srgbClr val="C00000"/>
              </a:buClr>
            </a:pPr>
            <a:endParaRPr lang="en-GB" sz="2400" dirty="0"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6496" y="5661248"/>
            <a:ext cx="2340000" cy="107573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713961" y="1283200"/>
            <a:ext cx="4983271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spcAft>
                <a:spcPts val="0"/>
              </a:spcAft>
              <a:buClr>
                <a:srgbClr val="C00000"/>
              </a:buClr>
              <a:buFont typeface="Wingdings" panose="05000000000000000000" pitchFamily="2" charset="2"/>
              <a:buChar char=""/>
            </a:pPr>
            <a:r>
              <a:rPr lang="en-GB" sz="2400" b="1" dirty="0" smtClean="0">
                <a:ea typeface="Calibri" panose="020F0502020204030204" pitchFamily="34" charset="0"/>
                <a:cs typeface="Arial" panose="020B0604020202020204" pitchFamily="34" charset="0"/>
              </a:rPr>
              <a:t>Popular</a:t>
            </a:r>
            <a:r>
              <a:rPr lang="en-GB" sz="2400" b="1" dirty="0">
                <a:ea typeface="Calibri" panose="020F0502020204030204" pitchFamily="34" charset="0"/>
                <a:cs typeface="Arial" panose="020B0604020202020204" pitchFamily="34" charset="0"/>
              </a:rPr>
              <a:t>:</a:t>
            </a:r>
            <a:r>
              <a:rPr lang="en-GB" sz="2400" dirty="0">
                <a:ea typeface="Calibri" panose="020F0502020204030204" pitchFamily="34" charset="0"/>
                <a:cs typeface="Arial" panose="020B0604020202020204" pitchFamily="34" charset="0"/>
              </a:rPr>
              <a:t> London Marathon, John O’Groats to Lands’ End bike ride or Three Peaks </a:t>
            </a:r>
            <a:r>
              <a:rPr lang="en-GB" sz="2400" dirty="0" smtClean="0">
                <a:ea typeface="Calibri" panose="020F0502020204030204" pitchFamily="34" charset="0"/>
                <a:cs typeface="Arial" panose="020B0604020202020204" pitchFamily="34" charset="0"/>
              </a:rPr>
              <a:t>Challenge</a:t>
            </a:r>
          </a:p>
          <a:p>
            <a:pPr lvl="0">
              <a:spcAft>
                <a:spcPts val="0"/>
              </a:spcAft>
              <a:buClr>
                <a:srgbClr val="C00000"/>
              </a:buClr>
            </a:pPr>
            <a:endParaRPr lang="en-GB" sz="2400" dirty="0"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Picture 9" descr="MG_P2P 2014__247.JPG"/>
          <p:cNvPicPr>
            <a:picLocks noChangeAspect="1"/>
          </p:cNvPicPr>
          <p:nvPr/>
        </p:nvPicPr>
        <p:blipFill rotWithShape="1">
          <a:blip r:embed="rId4" cstate="print"/>
          <a:srcRect l="3866"/>
          <a:stretch/>
        </p:blipFill>
        <p:spPr>
          <a:xfrm>
            <a:off x="187890" y="3728134"/>
            <a:ext cx="2820142" cy="1920588"/>
          </a:xfrm>
          <a:prstGeom prst="rect">
            <a:avLst/>
          </a:prstGeom>
        </p:spPr>
      </p:pic>
      <p:pic>
        <p:nvPicPr>
          <p:cNvPr id="11" name="Picture 2" descr="J:\PUBLIC\Fundraising\Business Development\Leadership Groups\Retail\A - Prospects\Co-operative Group\CotY 2015\Proposal\Proposal - Photo Options\Fundraising &amp; Volunteering\Fairy outfits.jpg"/>
          <p:cNvPicPr>
            <a:picLocks noChangeAspect="1" noChangeArrowheads="1"/>
          </p:cNvPicPr>
          <p:nvPr/>
        </p:nvPicPr>
        <p:blipFill rotWithShape="1">
          <a:blip r:embed="rId5" cstate="print"/>
          <a:srcRect t="7699" b="4021"/>
          <a:stretch/>
        </p:blipFill>
        <p:spPr bwMode="auto">
          <a:xfrm>
            <a:off x="3105553" y="3719714"/>
            <a:ext cx="2906167" cy="1941534"/>
          </a:xfrm>
          <a:prstGeom prst="rect">
            <a:avLst/>
          </a:prstGeom>
          <a:noFill/>
        </p:spPr>
      </p:pic>
      <p:pic>
        <p:nvPicPr>
          <p:cNvPr id="14" name="Picture 3" descr="J:\PUBLIC\Fundraising\Business Development\Leadership Groups\Retail\A - Prospects\Co-operative Group\CotY 2015\Proposal\Proposal - Photo Options\Fundraising &amp; Volunteering\P1050494.JPG"/>
          <p:cNvPicPr>
            <a:picLocks noChangeAspect="1" noChangeArrowheads="1"/>
          </p:cNvPicPr>
          <p:nvPr/>
        </p:nvPicPr>
        <p:blipFill rotWithShape="1">
          <a:blip r:embed="rId6" cstate="print"/>
          <a:srcRect l="24470" t="17734" r="13864" b="36081"/>
          <a:stretch/>
        </p:blipFill>
        <p:spPr bwMode="auto">
          <a:xfrm>
            <a:off x="6087433" y="3726298"/>
            <a:ext cx="2821723" cy="192242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626411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/>
          <p:nvPr/>
        </p:nvPicPr>
        <p:blipFill>
          <a:blip r:embed="rId3"/>
          <a:srcRect t="2295"/>
          <a:stretch>
            <a:fillRect/>
          </a:stretch>
        </p:blipFill>
        <p:spPr bwMode="auto">
          <a:xfrm>
            <a:off x="367778" y="957431"/>
            <a:ext cx="8120006" cy="56047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Box 5"/>
          <p:cNvSpPr txBox="1"/>
          <p:nvPr/>
        </p:nvSpPr>
        <p:spPr>
          <a:xfrm>
            <a:off x="-1" y="333811"/>
            <a:ext cx="5766100" cy="400110"/>
          </a:xfrm>
          <a:prstGeom prst="rect">
            <a:avLst/>
          </a:prstGeom>
          <a:solidFill>
            <a:srgbClr val="CC0033"/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solidFill>
                  <a:schemeClr val="bg1"/>
                </a:solidFill>
                <a:latin typeface="Arial Rounded MT Bold" pitchFamily="34" charset="0"/>
              </a:defRPr>
            </a:lvl1pPr>
          </a:lstStyle>
          <a:p>
            <a:r>
              <a:rPr lang="en-GB" dirty="0" smtClean="0"/>
              <a:t>Every £ raised will make a huge difference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4393099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AutoShape 4" descr="data:image/jpeg;base64,/9j/4AAQSkZJRgABAQAAAQABAAD/2wCEAAkGBxQTEhUUExQWFhUWGRwaGRcYGB0cHBobGh8YHBwgIBwaHyggGh0lHBccITEiJSkrLi4uFx8zODMsNygtLiwBCgoKDg0OGxAQGywkHyQsLywsLCwsLCwsLCwsLCwsLCwsLCwsLCwsLCwsLCwsLCwsLCwsLCwsLCwsLCwsLCwsLP/AABEIAOEA4QMBIgACEQEDEQH/xAAcAAACAgMBAQAAAAAAAAAAAAAFBgMEAAIHAQj/xABGEAABAwIEAwUFBQcCBAUFAAABAgMRACEEEjFBBVFhBhMicZEygaGxwQdCUtHwFBUjM2Jy4VPxFjRzkpOissLSJDVDRIL/xAAZAQADAQEBAAAAAAAAAAAAAAABAgMEAAX/xAAvEQACAgICAAUCBQMFAAAAAAAAAQIRAyESMQQTIkFRMmEUQlKB8KHB0TNxkbHx/9oADAMBAAIRAxEAPwBJw2DzuBKSEKWTEmEpFX8Ji1NymfZVbJFyNJO4NM+M7JtvnOHCkm5GUG/MCbVXxHYhtUZXVJO8gGfyNYfMg+2W5pE/DsfnAIVy8INp5X3oxhMWQb0pcR4C6zdErT+JIhSf7huKoNcddbv3oVsQRewtrU/Lvo7gntHU8Ph0uIAcukmCCBcHWuWds2sO3ilIwoIQmypMgq3y8h+VFcL25UGyMkqjwlJ3PMaRNJyitZJm5JMwTfU+po4MUoybYfYOM8E70FWGUFJgApWQFE7kA7cqJcG4IA+lvEJNlIOVJEEqsM3QxV7sL2Q78KL6gmUmBv0J5X26Vb4D2YxilOKbIKUry94u5WlBIgBW3XbaquXas69B7iXBCFy0LHYGMu3pVXFcHVYKAg670awDmMaWlpxsKSekxe/i5ReDTC7w4HRR+lRUp0I0jkva/g7WHZzNpIWZMA7fePS5+NV+B8NeW0Hw4tsLtCT4TltofKj3blpKmHHbhK3EtNmdUpPiPvPyrn3Fe0ryUhhC8jaZEpNzrvyqig5KkHk0EOIOdwVd46iFKBNpVI0gJ0oa7xxOYBKJ66UupEkDPM7qmSepNWHGCDYhR3i1aI4EkI532NWaWirQg6a0FTj0KnvZ08IF79Z0AojwZYUytG4E0r4VcuQSJgxy8qVR7G0HlcHWG1KaU2tFidiB9RUWZxsOAoV3hiRtHnvNN/Fuz5WjDvYdMIcQgqQDAUSBptzqF/FkJyYhshaTZWWZB+7I1A9RWdTvb2UuloWsA4lf8slh3l9xXmNvlRNl5RlJAQ/+E6L6g7mr/EOzbbyZbOUzGYcx86CnMwoNYlJy/wD43hqmNwem4pq94i8lLTLeCxxVmsMwBn62qB7igkhKNLXteqmAgLdObN4TKuc7x1qTD8MU4pRJ8Q1hMg2EfGutjcI/BisUpQmSR/Tp6nWoVO584SACEje5G/vpgw/Z5J9rMbghJvaPECBbXevXezyBGRJSUzpY3PxoK2dziugcUEOJyLIS4iDlvINiD/nnUfEX3G19yEZAJSBYkm2Yk7Gw0q4rg1rHxDQ6D4c6r8SUogOKjOCCYMwNDPImKKi09nOaa0COIcLWMy1HMfiPOgoEXi99dTT6UBaDMXF6CP8ACcyjFhVoyI38iz3yunpWUwfugfiHrWU9naGfh/aVSFeKwuY+70AOommVHF0LIE5FGJBjQ7jY1Dxns4y6MwBSv+nQ+Y0paxXBsRh7xnRM2uB7tRWBcJ9aKtIfgqBc2686D8V4Ow6RmQmToRYn3ikzDdonm4RFha9x11vRjB9rEGAttQjWLiu8qcXaBRDieyHhUptcxNlfmKEcDRLqEFUKmPFpba1HOM9oAci2HIAV4kRr+gPjS9xBaA/3jJkLIUBulR26X+daI8nH1AVpj1w7EwgsoOVx7LcWCUyQqD7j608YBzu0BtFkJAAH63rlmHXCirZIJI5rVYJHMCaeeBYsqaBOqTlMm4ItepUdkVDG3i1/iJ6WrOIcRJbKEmFrIQgeevoJPurQPiBFVcEgOOl2bIlKfP7x+nrSu/YSLV2L/wBqvD8icCEmG0KUmJgTAM+etcXxhC3FGPaM38/nXcftHf71WGw6BJOdUbzASn3ya4ljkraJSQQoEhXMEbda2YfuF9EWJCQQodLSNq3fUVCdAb1XS9zgcjlvP0rXvxupNthJn8q0CBrg7hSrnNvcaFuJyPRoQeVb4NJzZgqekECpce1mXmK22/NQJPpU/cY632WJXwoKGuHVfySZ+VHcfwZKhlyghQBJ5zXJeA9tlYJp5od04h3UHNaRBjzFMfCvtcDaUtvtAtpAEoKgqBoYOtedPBkUm4oe00OyOFAJhIgJEAbUmdu+HAJSFBQSJVnCcwKtAD+EXma6hgkJdQlaTKFCR5H/AHqHG8LTGsgyCDSY8rvYjVbOIq7KYhDZyJbWmyiUOAnncchRDs+PGUKMKSQomZzH8gmte1fD8uJebYEIayqWDyIJmdkyNOtVcPjEYoNJzIS8kkBcFIym5SsdNjWh37lrtaOr8L7PFKgpUFKhqDOtTca4LqWkiY9f80H+zrjhypYUAJTIM/ht8ab3cWrapcmmTaOdY7gDiABk12m4npQ3i/C8qShQIJHxrqZShxdxfmKWu0Tf8QpScx5/Sd60QyX2TejneE9gEeR+RqPGuZE2EE2FTYhQacWleytOc3tWmGwC31yBaNJ0AvRSVlGvd9Af9kH4z6VlMv7oV+E+hrKal+pC84fpHxbEgECI5Voti1/d+UVZBte/zqRoJAJvzEX/ANq8mmUA2M7MsOySgSRNrfKk7ifYh9Cylvxp1F4MHnXSkNApJuJ2BqzxZS0srWhAW6hMpHMja1Wx5Zp6GqjhfEOHOMKCHU5VRN9xzms4eyT4gJIMITEFSzpE8h9KPdojisZ/HU1lQPDG46dTOtXOC8FRicOppBAeYOZKjMZp+U1v562L1sWUYlc5bpUnQKBEHnB+91olwvirjakjPkUPaGqV9TznnTxxjsmMWykqIRiUpAzp0JHMcq5vxrCvYY5MS3FvCvYxyP0pU1LoKlfZ0LAdpO8RZspPiAIVmBI3005U0cFdaLYDaj4bGbEHUyOdcpaxgaQi8QnN+XvvNZ2Yf4g04VNMurz3IUiyvIn9WpVFysEsaS0PWJUHeLMJ/wBNIUbdZ19wpU+2Hg3dYrvkgZHvFH9QFx5nWiOIxGNwy3cc7hFJ8EASkhNok3mJrmnHeNu4lZW6sqWTN/ZSOQG1VxRld+wkqWgW8qDz6cvWosxuRr5T6nYVMvCzMz+fuq3gGB94FQHOfpr76u2kjoxcnRSDLizaVHobCpk8JWSAYG8U28H4U46klsJ8lGPTnV1HC2EiHHCXDZOW5zeVQ89vo0vw6j3sRsXwVwgqAEAaTcCjPZDs27jFhttK8o9pxXsJB36nkKccrRwSwEhLqbLWQZCbyoD9RTz2JwoZRk/oQsWAuRBtS+fLjbJ5YRi6QwYDDBpCEJ9lCQkDoBFSPrST1Gt6jU6CbHxaxaY8uVKHbztecIkIbyqeXNpBygbmOugqCipuzPTFb7TyheIlpwd6tsodQk7JgpzR0FJvC8DmgZRJ/q15W91VsO6pT2dROZZJWeZVaaf/ALMOEeMrJnISSfgB6yau6iqLL0qwTjQtoIzZ0EkELCSlCcugBO06mmfhfat0JHegLHNJknrbQHrTxjG0LGVxIUk2KSJrnPbHs+xhmy+ypbZmAkGUyeh0pErEWSL7Qfa7UNK9lUK5Kt61mI4gFC2XNy5dev8AmuXoWteRTgKkq0AIBMa+frR1jiQSiXR4JAQkCAYkESNdulFrj7DeWn0yx2kYSHG3CIObKoA2Oup5Wp44DwhruEEn2gNOt7UicSC3We8b7taAoE5FGWyNj0ovw7jZW0kJJGUXGhHMQdq6VSFdxjsdP2dr8R9RXtJH7WOR9TWUnlCc18BXG8bZZT4lhPJOpPkBQjE9v2AIShxR3Nk+k0kh1MlR1kielV8SPvWjrzp/wsOmUUn2PDP2jFSsreHSI1Klbe7emDC9qA6nu0eB5cJCTpfVQV0EmK5Bwt6HD1t0o0y8VKASbg2I269K6Xh8aXQYyk2dbXhUFKMOj2T7Z3yjUnqo0kcZ4LieF4jv8MCplR8I1AnVKhy60zdkeNNqUtLhJcOUBaj7QTa3zim4EXChI2n8qgm4DSe6OdMfagkAzh/F0Ij46UO4hjMXxEpzNZMOVCwEZjIi5uSbada6aeHMqMhlrMfv5E/lQ0Q47IPhaEDbxn8h86MWvZbAmjmnaXsqrDutqddClrObIB7Mae6nzhz6Sy13vfoMWcSo5SPLSk/jWP77FrUoyAcqb7C3zp54YtRaSll4BxOrarpPQ8q0JtLYash7TYcOYR4IxZUC2rwLAvbTmK4QwwtLiCsKCMwknSK+geNYZOIyNYjCwpZADiDYc/ENLbGl3tH9lwS0tTLyyBcIKcxgbSDNMsqjpi0rOfuNKgKV4k5oIO3lyERQ1xOR1WS6c2vvq3wniiQe7eGYC0+XPn50UKmCod2ARl12nl7qk7i9muNZKpjB2bxqUpLZBCfnTDw/hzIBWhRmZy/7/Sknh7Mmx571fxr7+HWiAVNqMpWNCRsreB8agt6Rqnxq2iU44/trihpnKSTYRoRHSh3bLjbriltSEhtCRKTdSdbxpBMe6s4jg3n1uOFoJKjMgQnzMnTnFVf+HMYS4+4wrKpHiIEJtAGUbiB8atFJIy5JJ0mgAxxBYV3iVrS4BGbMZjSJ5VTTKiTqTJJOtWC1eDICZTpf3iuj8D4DwtotZ3A844BCVEESY2FrG1W50jLOls50jDHuw4BvEnf0rrP2eY1BZU3GVebP/cm3xHKlftN2JWypRaUVNrUMqNLnahuExrmFW2VyiJBBvlI3trIMVOS5dB1ONHZd/PTzoN2k4WMQyUOKyyQQeo0qpwjtS04n20hQiQogX3IJsR0ov+0hVzBB21tUVJx7IU0znjnZF9qCju3cpJAIIBCtZHxrZPZtax/HcUUyT3SbJSTyG1Pq3BEEgVXW1mAywZ18qPnIf1/Ig8Q4GcMlTzBKQB4kGSkihbGITmBUhxsAqunxASLCTsOVdE40wDh3EJtKVWpV7NuSwARm6da6OTkrY6bSA/70T/qr/wCyspn/AGc/hHpWV1x+4fM+xzRtZBua9cWSPDY9ahbUBvf9XrC6fyivRkiKNW1K5ecnemLAEtN5z7ThgDcDc/Sg2CY7xQBtznYbmpMZjC44TEITZHkNLb1GacnxX7lIPirDnD8V4lnNGU+kcqfeyHaxTy1MO2WkSlX40/QiuStPHLtJOl71Zc4kptwKSqCmCPON6E8fJUJZ2btLxn9nZWqYypJmflXNMP2rxSkjKvu0n7qQCSd7nnNV+0PaY4ppCSI1KgN72oc2ZQnLEjT6iaSEOMbaG+xeDigQ4kAlJNlaGd+tFsE8ypCYxDuGeSRvmTPPnHnS7h8aCrJlVrcwTB5Ua4hhFBvxJDaXBmCle2oIkyndIBsSdZijbuiuktj92Ldfeyl7EBxCTIAgXuLxcjcU8cS4kzh287y0oTpKj8OtfNXCu07jK5zg6AAbjyG1WO03FhiSkqUsqg+BSpSjllmleGUpbJNqrRL2pxDD+ILjDPcpKYyjQkE+IRuZqtghl5+R0BqxwJ1KwELAOykn5jrTb/wipSQvDuBQi6FGPQ6etUmqVFcM0mAOH47IoKkSPQ9KbcJxNlcIcIynxC+lLj3ZdwkgjIoJzAEjL66VFwHs8pa2f2lZZZeXkQuNVgTHSdJ0rLLHGW0bXm4rY4t8AbW4CHZEyBPpvRntfgce6pIZdQnDd2MyNCSNbx9as4XsNgmCleVxZT+JcgkcxRhTkyIsf16UqddbMWXKpStHDu0vZxeF7srWFB0TmEx5HfemH7M0MFa23QC6kAtFUWjUD3waM9rcKhxrDpd9kOZVEclSPhY1zjGtradWhCwpTR8Kk7xoZ5irJuUQakqOx8flTSo+5Cx1KTSX9ovD5Qh1IsYJ8tfWKp9mu0uJxDyW3CCIg6CeZM6mOVMvEsMHMGnOPZIBPvy/I130kkuLOaYHFIQQAAmTZShni+w6U78B4qLNHOViIKhlkqkkAcriOlLR7M4hpw/wu8SNCD7XpcVviuF4sBL6gVmIKSfFlGgjptvQai3oo5JrY/POyZNyDpyrdjG5RBFJvC+0agSlQMBMkLsu0CAdx50eZxzajGaFfhNr+eh91ZpQa0dQVcXmBjT60o9i/YUOSo8oq5xrtD3HgQM67Zk/dAIOp5nkKWuBcbWwF5WwrP1PhM7jcX2powfEKT9h/wDD+JPrXlKH76f/ABK/8KspfKYOMhCC/IH51p3hJI23n6V7A1NWMMzMLIAAsb3jyr13pEUrJ+8U22AICnOf4R8pNVm0qmVGD8PnVzG4RwnvCklJFoiw2FVG0EbAJHPX0oQjoM+z14yBf9dBvUCvGqVHKDrblpVhYzaGem1qidQMhBETr9K5gRTexJ9pYMaAfI9an4ZjilQiFAXg7/5qu40dFSRsQZA8orGmoiU2nw8550JJNUwp7H3hfaxLSSG8NmWSVErIyyfITYUP7QY1TqSt9cuOkAkGIQm4SnkmqPDkEG5kc4rzjKStwkKhLeUERrNQhBJ2kPNt9gF9vIT4UkDQz9RW7L4kGPENifgJqfGrANwDve1vdUAReRlI1A/LnV/YnQYxmEKVBaCqCARe9+UbUW4b2sxAQpqQMwy5jr1NE+C8PGIwqYHjSPDtJB0mlniEd4dlJCs0iCFAjbao48yl6X2issbWx5d7XIODaYWyS42mM5WLid5EmRVLtz2sU7hmUFgNICgtC215spTtEeE6UjcObU8ohKwIBUSoxMRYG/PSij/D3AF4c3XmkAGdBJPpXNQuzlyqjsPZTtN+1YdHiGcJAcBPor30baVcydRXCex/FHG7oPiQdDoobg++uucD40h9vMFX+8Dqk1myx4sRxKnarApW2tKyYSQsHkF2PpQXHfZ8jL/9M4oOCYzGQqfl/mmDiSwskfjbUmTzFxV7g+LlptRH3EyfdB+VdGTS0GTejj6cK406pCv4LqSIBsTG6VG1MTPaoIbLTwIzjNmjQmxttcU98X4c1ikw80lUaaiPeNDSLxzsocwQz4yQogOKvAIsFDl1pnNSWxlJPsM4Pj7ZSJcTmAuCQCD5Gt3eJNKMBxA5+IUl43s48pRyoIIiQSLKi4nfS1Rf8NuZoKV8rkDXy+IqXCHdjOK+Rh4tiMEv2loUf6bm+okUvO4xIUO7ScoM/wAQzMWMJ5EVZw3ZdydEpA1JUT5i3zophOzzSQVOEr0toJ20vTWjk4xFpDaFyChYPiumYJmU/C1Tfs6AbOrGWFAFOx1HmKb+6AEABI+ArR3DwdPhaj2DzWgD37n+v8f8VlGf2YdPSsrt/IPMXwc5wDRM+HMPQTR7hCAlcqU2kRpEg+dL+CxeWQU5vlar2B4yQf4bYJ0jLP0rXlUmPicEN2BhTifEyrnCYgUU4t2Yw+IBWhKUubFOh9x0oLwjiXiSXkNtk6QBPvim9GMbCSUqTYH3xWFzcHaZscFNVRzvj3C20IS7h82QKyLQuCpCvMe0DeDS06q5+8Rt+dF+OY+VqSJyzJg6qG8UEW9mHSvSxtuNs83IkpUiMouVnTSw0qbBpM3OYHc/q1RBZUfD7PxHn0q9h0hImJn3+n5V0mdEJcOEZtABeqDaDLxJzBaUq8jM/SpVvBLSstzMetDAs3ubpAv50kTn2a8SdlYgC4tOtY0IA0nqJjyqDGEyAFCeXP31MwjTX5HrVAHRfs+eCUFGaPECLbGLfOmLtT2bbxiPDCX4JSTbvANj/mkjschKyoFRSrKSk8iL35iKYMFxR51ZaSglY8BWD4R1J25xXiZ1OGZyieniUcmJchLwfD3sK4UKaV35PhEaD5R1p37P9ne4zO4hSS8qSMtwnzO51o0ywlkQpzvHAIzqMyOSZ0oNxPjIE5fEomyUCTPKR50cniZ5fTH9zsfh1F8mIOIHdY1YFpVIHMKuD5Uaw2OPeqyZkKt8dfcaCdokujFIW6kBRAIE7T8TRt7Rt0QCPCeoP5V6EdwTfwYcmpMb+C8ezltDp8aVWI0INj770wcDSO6UiZ7t1afdMj4GuZYN+XUxvPwvNPXBn4ccAkhwIct1EH4p+NZssXHaO7iG32z4SDbf9b1S4kQHGVj8WUzuFD5TFWXZULGx23NVOMpJZUYEJyqufwkH6VHlfYi0aO5e9UFbpCgOosa0fZSq1ecQWAtpeomD5KrXEkmSAfI/TnVoxQsrIHFmwmxqJ9sAhI2Mk0SS1YKIt61XZRlUQRqfWjfwAqLbJ2rFKMRrHOiGJASCdR6+6h6kTfSbxRTTOZH3Z5VlS5/KspgbOQoXAEmd43IqX94KHs23G1eOOBRmY2j6VVcJ5WHoelbuKfY/Jx6JjxF0mdTHSPfV1vjhBGaYoaBaQL16FhN9vWhKEX2gxyzXuSOOlSswV4TNonyNa4hKiLgx5fSpGfKx9B6V44QLT0jf/aqVondsqhWUp8JAGl6mD83HPeoUrIVEai9alzcyOQikodMu4gS311MVRKDvNbrxECxNVCqLk35fq1ckc2e6xmvyFWsC6Cog61TsbqE72tUzbuUzsdv1cGi1oA08CIChIOWYISYJBtY7cqdVPYgZW0NN4ZJAKU3JKTaTzPMmkLhKpFtx7+ddKY4UkHPmdUcoF1DwgjNAnaT8K8zxbp2zd4XeiJPBVK/mOFRGwEJn3airrXCm0puQkGSANhU0IQBKTI/VunyqriJPgvG86c4/XKvObbN9OxB+0RaVOMqbSrKJTnOhgiRO5rTvv4bY/q+hq926w62mWkZvApwqyGCEkxMRpPKgeJehLYi8E17Hh2njVHl+IT5uy/h34eSbAgKI9wpu4Di8rraT+FY9xhSfrXPGHZdk6JQZ9Ka8I7BYXyKT7jAP1o5VaIxOgNv66RNqjxqVKTETIM++qyXEyJm1bO40CJmsKtPSDRE6rvMMkz4gB6piflRvgnCFOBK3PYNwBS0HUhK0/wBRg/3XHzpk7LcVRlS2TpY+fPypczkloeMUwzi8EkJgJHyoH+53MpjIQdJMG9Mil+0CQRzqAOp8OUazPIRzrJDM4PRR401sXcN2eWQQokHkD9aBLwbjVnUKBNhqaccd2oYaTdUqSYKU3Iqo124wqlZCYJ5pNaY5cvfGyThHqxT7hz8Kv+2sp0/4jw3+qn0P5V7TfiJ/of8AX/APLXz/ANHzWheUnWDtGlbLk8zyBt8K0CidPdbWtw0VWUCCBtrXudEUbMMFxQSDqdD90VK7lk5IIGnlsa8S13TZcUfEvwiNhufO0etQBKlCFIMbK/Olu2FqkXcOAqxkWsdup6VWz+IgxItIEkjzNTId7tMD/wA3y8qxbgi6bn0o3QKKilBUkkiLSbz6VXm8e0PUnkaKIw6VosL6g+W1HewCmxiC05lKXAAlX4FCefOklkqLYUhQdYW2AVpIz3GYQcvketQxFjB996fftPwoR3SwJiUGfUfKkKQZOh57elHHPnHkc1RtpMXJ15jpXiLbyNzWovuD5a/HWrDuEUgJOyvhTgoKdnXvHB369K7Hwl4ONNKzpBUgSLcojztHvrhWAXDqSCPa2/V66h2b4Gl5pBSiFAqzrUogLg2CQDcj3a1g8bFcbZq8K3yobChQEQkgkzCr3iL7GDWOozJnKRG3qPM1VY4elq60EiDPiUd7fK1e4pYXbu0iDMhRBnXbYV5L+Uekuxc+0HCk4YGLJWJMdfrXP8avxhNyAkD603dp0p7kghxRLgyqzy3AOkTcjn1pIfdHiMxmOtev4Neg83xT9Rsy/Zwg3VCeWutN/CD3gUgnQQPcAfnSOwACLzJ0686Y+GYopQtSdcw+Jg/OrzRFDxgcfmSDuLEciPpVpTg+9el7AOAYhQmARfztpRot78r1nlBJiWQrxSQpUDUD4Vvw7GhCwqBoYkxFeu4MFaOSrfUVqvBAuZTERIHlStRaoZNhNXa3LpKgYjlY3vrUGL7SKelCPCg+1z8rbUOcwGu1UHjlska60kfD4rtLYzyyaosYjKSB61XS0m59KifeIExyH51SXxID3G3lWqKfsRZekV5Qn94jkfUV7T8ZC0Kin5gCb8jU2HSVLDcmTbW36FRO4OICyUzcSkyffVzDoDbal3KlDIn/ANxFWk9DxRpi8QCvKi6UDKB0G/nN6jA65gfwj5ya1cbOlr7gVqllR8Mgj8QMetclSo5uy4lBV7OpgDnJtH+aOcV7E4/DsqeeZSG0xPjCjfexmKX8KpQIKTJSR/bYz79K7cvtjhsbw7EDMlLwZUFtKImeYnUTFJNtBikcSw722nTatCShYWLQoEX5GahQ6oAnTztUrP8AEIG5IHrXMI69rsV3+DStNh4ViPwwQdetc7zHbKR5QadOLLS1he7HiyjKBOs9OVJqoGgEnQf5oYVSFbJuGMBSwSn8qL8QZzImYKTPuiqHCkkaiNhRBxeoN5EdaL7CBcOvxTI9IJroPZjjGRsoU4UgLkACddZrnuW+ogG362p24ClosKUttU5zK0joIBVtvUPFpOGzR4ZtS0NKuLrVGULUNQANYPW4EXBqBnH+NReSsj8KARMGQZPsnnFVMNhmTEPEc7EdYmdKL8PMf/sEgfdJ/PavJk0uj0km+/5/wLnbbizbjbaUIUkAkkK6C0c6QHBmO+mmlN3b7EhbgSmCUpzaxc29KWGsGrulvC4SQkkGYJ5TXreDiliR5vin6ys2sBQNreoohwV8lwJKrLm3y+NDAu94IHS/wqzwpQ7wKuI0vY1pktEExubbBCyoa2H+KPcI4jmSQqMyRfr1pQxeLhIvp7t6gwHFyFhQ1TaPxA1ncOSCzomPxngBkeGFeh/KqmNxsKQQSIJHuNUzi0uNeE62jlVYJJTO5A+FTUdACysck5dud/rUC1JN9SdDyoU4Z6C1utaqxoAIJt51yh8HWEcWE5U3m9+dCeJYdJ8SfTbnWquKCwGlRLeChJ/2qsU0I9kGboPSsrXvetZVOTOoNv8ADp7vunQV6y4nNAG3IelRvcIWpQKkId5gLyRJkwABFRMY3K4pClqQbyCiY6SfLWpcLiHHDlHdG83XBMHTzNefc4/yv8Ho1BlDG8G8Silt1KdgkZgnzJoZieFpzZe8yiNVC/oJpoTxvuipDn8NXIGdf7aI/vJpQE3AGpSY+Ip/xGWPaF8nG+hMc4ArwlDiXBF1TlynlCtar4nhLoXlKQqQP5d7edODy8OpwENtqjW0Ty0rdOGZWLpcBkwQ5YDlBHKnXimL+HXsIbrS0kpWkiBdK5J/xRLgLOQF1QAjQUzL4QlUKTiFokQJSCTe0nlVXE8IeE2adKzNyZ5aWAp/xMWqJ+QxO4ji+9XNwBoPmYqgpu/U/q1NmI4KAnKtl1Jj+ZOaL7BNq0wfCcIFJJUsqGzkgGx/AJ1qqzwoTyJADDvQJuCLX51u65Mc+lMy+BMPIdUxmS4ynMUTmSob5VESPfQZ3s+/kKwgRuM6SoDT2QZ9KKyQfuBwkgUjW9z5U/8AYt0Bl2SqMwsFeEp0VPM0ku8LeZutpSQrTMIpp4Bimk4cIWm+adDadIqXimnDX9DR4WDc+hqTjWBcoSRrt5AVviGWlpUlKchI1Hrv50JacwivaUZ9I/RqwvAtZVFLqkwJF5ge/rXltKz0EmhN7SrUt5wEp8CUplNpjfzon2WwgXg1tn7yla89qAuuhReOtvImivYx0BLiATqD5TXr1WNI8ebuTYtYrCd2tSFxIJnn0qNuU6Rcab/4pr7V8P71IcR7abKHMc6UEmCeZ2mqwkpISg1iVhSL8p9ajbgewLRfnVZSz3aCABYiPI2+Brdt/KAkQOZOtBIawpw7ElJEeyTcGjKVEjKmdfnS3hcMsgqFkk+c+VMHBTHhUZ5GPhU5oBu7g1nQxHOh7+BUDcelMohJUOd7/rpVDFugX11pYtisBluCa9SYEwfpV5Tsgae6oJG/pVLFK2cVlW4RyrK4IOf4sUQPCZuJQDbqd6s4xzKW3Xmwc6QpJSYt5Abb1XYaCGVrWkKWyZCeireIcgdq2w7qX8OO9WoBpRVmAmUq9pIHnFSqJrTbN1YxtcFBLQ3UfHJ57RU3fQkJbfW4VG6TIT0vMRQ7DrS4HG0JywMyQTPs6++DXjWEU0gLcBSlREA6qHMchFdxQE2FmUOolWRqBrOVU9YJvXrGNAUTD0QbpskHncG1CVYZwLWZ8CIMmIhV03qRS3CoJzfw1iQSSAR1jrS8E+2MpfYKYPiCgbuIyiImSQB5edERxdYVCU94CPaTYdPaodhO9CFJQ4gAiClITJHKSJquyhUEJaJJHtFRt7hUHCD/AJ/4W9aDr3GSjwq3jQg21N06a1I7xBlTeicwk3AnpQTByP4QWcyzfwCAPva7xVMrBKsuUiYGxI0Fd5S7Bz3Qz9lMKA0+4sgB4hoCIkXUv4WqRXD8MYDbamyY8SFnfofWq3EsItDSAEEow6fF48oK1XVvJI6ULY4qpapbhvcg5lJA94n30JRm9pnJxXaCK+HqBzN4lRUNO8SVbc5I06VseHvakM4hWUAArggdEwATULGOSASHUuLUYyhJAjmCatJU6lJdU34bT4kk6zzpLktPf8/YdV2nRTXw3LmLrLqVn2UoR4BzuJtVNGHSSrK53QiwcUQfK1poyntKgKguKRqYVbWIo3juKsuxlUlQUNwDyG9cpyW5Ip5k3pSs543wdzOtCCHMwEKT7PW5qfhmBcwzxSsQFg3SQdCOVN37uw6wJbF5nKSmwgD2TQ84JtCv4edBMwoKCjAMbirR8VyVGWXhqZiUwOh2NL3HuDA+NCb7gb9aZf2N1KgpC0OE/wCokzHnpUKsM6gSWC5mH3XBAzXsK6GanoR4GIkBTRTuhU+YNjHpW2Cy5pWPDtPOmN/g4IJWHEKULhLRN9pOlCf3DIMOtqP4ATmJ8orVHNF+5N4pewYRiwUhIKYsBHKrnCeDOYknIe7Qk+J02Sn/AOSjyFDeC8FCXEjFkttkFVjc5duhO1dW7HqQqCUBIAPdtbIHP+pR3JqUpfp2HhXYl4tgjwKOZW508jeg7zSrifhXYuNst50B1pBaVbORBQva42OnnS/juxYUCrDuCDeF6X/q/OujlX5lQsofBzQIrxDN6t8SwamXFtuAhSDBG3+1QKsAJ62qlk6Iu686ytu9HI17XcjqMYOGbWpwKeU6sGUlICFA6gzcg/SvMJhnHHc6lthJBGVRCRl3EDStRhkvYdpbiw1kJQpWpI1TEakzUCglxlaWQSUKsSnxqQd/MH51Kn/Y1aN04fuv5Ce+ez2Um6cvIWv51DxTAqU9mK1JRlk5zdEapAPXSr3DMGtC+7ecKVlJKUpcuCNAqNCRQvC4pZVmKISDBUoZo6GdTTK020B01s2ddL6AlBGZECD95Ox5SPlUuCeIV3aVApbBMgx4tDE7XrbFcUhSm1NJB0JbSB8tKt4Z9GU5EhpJEEpTmUeYM8zeudpdHJK+yXxBo67C+VQv5XqzwlsSTCJFxCig+ptNaPhtQKAVgyCCoBHnIqTMttBMoKSNMwUfQjWsj2qNaooYd/KHnCT+FO58RjXym9b8GwcPgrEJbRnvGguL85qFOZSS0lBJUQokTaJ25Xq1i8R/DWlCTKiAct/AmOQsJm9aF0Z5XyKbeGOIcUtavEok2g69CasFx9gOFl0EsqCVQkyAoawb62NWOCIFtb6DKlQIFz1oXhcV3L6lKWB38gpN8oUfCTyMwRNCNybv2BNcTxx1xThDozOAZigxYczl36V4/j0OAJSyhsj7ySZPqYNUMK8tnEZlDOtKvFuVfi85H0otxhhtgSgZu+8SFEWSg/dA/EJidoqkopNf2DB2t9ljg3EcqoLqGgBIUpuYOwqLGOpWqVL7wkzKBl9BEVTbwZeZSWwS42qCNylRsfcbGtsQ0ltaWlOZlffI9lE7dY3IpHFXoZ6Ww3hmISVBrEq0ghQhJPSL1UGKeUoAOIAGgctG9460LxuIdZWG87gMxZRvygbggzUpWoFIUgLKiB4tZNK8bBHImMRxD7cFSmVEjRK5N52r1PEyRJQQbR6RQ/COBJj9kQsgm4JBnSJrVzF3KVqcYIOl1fOouCvoqpa2w/heOt2mUmNCCL1JhMQhxyF5SCd4mAOfnQHGYxKwAX1O/wBzeU/9wrbB4c5VEsJIH3u9KD1gE3pPLS+38/YPLVjFieFMOJT4YMxAUdJAFScPw62VQyorA+6q0A6Qr6UqNEpVPe92NRIK/imiSeJKbTLb6HidUgEKEDkZmni5R6YkoqWmhgT2wH8vEtlKTaVAkX0uKsBDzTIfYcUthCvE1YkIF/ArdI1g3oAxxVt5OXENKQhVu8UDlBgAXi1aYfhimmHEt4lz+IQlDaTKV5jlH/l1q8cl96IyhXQS+0TCjMy8AAHm9uad/Q0mNpI86a+2TyB+z4dCioMNnMSZIUqLUuhHMRWqMVwMkpeoryrkKypcg517S8UdyA3DsUXVOoUTlWL2jIQZSYGgm1TYfFIwpQEhS3JHeE2AGhSB79fKrLGJDiHZaSQlPi7sQrLOuuxrxYZK0FTTgWoSStcmCPCYAqTlvfXwaktfc0xnCe7dU8XcrYhaDMlWb2QOZ19Ki4k+p9DRbByElJb5OG5Pvq9icM060hCnwcijkhtQN9RJtE7VJguGOISUtjO2R41lQSY2hJ0IO4rlNdt7OcX0uii89kbUrKnvkgIWTcpiwUBzrzhDZyokzmJUTbyvOlVEYNbSvEkrzeGB4swPlRxLKkxZQQEgCTHn7Qt5Us3UaQ+NXIm4k4QtAi4E3H00NZxDDpDQUUAKMwoJyn1BIN+dRYtfePHKIA8hf5H3V7xcAIQIIJ6Rp74NZ6ekjTqm2R8AWQ+mAFmCbkpgjkrnG2lb8Q4u4HF5FFAOwCRInfLUfBxOZRAshRBMiZKRtr5Cq6E/xjfUzIJ+YqjaTJKN7LGGORLjpZbUALlRMg9BPWhLuGYcXJVkJvEHflNGuOOxhFC8kjWFAidjqKH4PA52gRlU+ykkNk+03tbcpO3KqY7rkSyUnRec7uCWlKU7lAC1oSBGhPOYtNQM8HecZUmUZUmUysWUdYnY0GwmJOcFfiBPiTHPWAN6ucYYLKgUnOhd21RbL1/q503Fp0mMuqoxvEpwq05EKUYhwnQg6pF/j0FUMXg/4mVErCrpJ5dTVxPEHQiUwbwfDpy9av8A75xFm1BGZSbICUgxvJ5wKdSkhJxT0yMY5WSRlU8yjLnInwcxzUnSaHcGcKljNMk5oVG17zVrh2KYC8xbJIkAZiNbHQVdZwaCoupKUAiMsz03vSuSinaOUW2XeFgWuLmQITffcD51V4oiXT02/wBz8qJ4TKL9+j+3xH/FUFMqWvwoMc4MH/trIn6jTSosMcPSpBUUC0a5k/ESPWquG4YF7q0sYH53okoQ2RCkmNZtyGoFeYJsBNinYR4TypOckPwRCoPNEJQs5TsEhKr6+0K0UttB/itOqPMnL8U1Li4LiAOqoiAJOwUbW5GpsYjwEWlZA0IPPYwRbzo3uhWtWQ2WCCsBGvdLcN99YvWM4xxCwGkdwGx3oCrgq0EE6JIMgVXxeAyBJalKyfxDKfW4NWcC7m8DghYJbWo3kEaciLVWNJWic9lFKCZJOYm5O5mpbSAa1S3Gg0JHpWytbWmtqlaPNa2beHlWVp3XUVlGwFDsF/Oe/wCgv5Co8R/zifNHyFZWVLJ/qM04/pRtxL+U1/1l/Oo0/e8qysqb9i8fcYOyug91S4z2VeavnWVlZn2VXRDx32Gvd8xQTF+wPf8AWsrKrHtHflZLwfVP9o/9Saup/nK8zXtZSS+oK+k84xonyoRwf/7knzPyFZWVbH9D/wBiGbsk4V/zY/uV8jVniX/Jsf8AUX86yspvzIf3Rpwr2Xf7Uf8AqFD1f88P7hXtZVF9TEy9nrP89X/UVWcP9o/resrKXILi7CStKYez3sCsrKxy6NEuzztX7I91KaNP/wChXtZTYegMJH20f2CiOI1b8/zrysoZCsfpPMfqz/Yr50Pw2p/vR86ysow6Jz6ZM7qf7jUY1rKytkTzGZWVlZTAP//Z"/>
          <p:cNvSpPr>
            <a:spLocks noChangeAspect="1" noChangeArrowheads="1"/>
          </p:cNvSpPr>
          <p:nvPr/>
        </p:nvSpPr>
        <p:spPr bwMode="auto">
          <a:xfrm>
            <a:off x="0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solidFill>
                <a:prstClr val="black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-1" y="333811"/>
            <a:ext cx="4023361" cy="400110"/>
          </a:xfrm>
          <a:prstGeom prst="rect">
            <a:avLst/>
          </a:prstGeom>
          <a:solidFill>
            <a:srgbClr val="CC0033"/>
          </a:solidFill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000">
                <a:solidFill>
                  <a:schemeClr val="bg1"/>
                </a:solidFill>
                <a:latin typeface="Arial Rounded MT Bold" pitchFamily="34" charset="0"/>
              </a:defRPr>
            </a:lvl1pPr>
          </a:lstStyle>
          <a:p>
            <a:r>
              <a:rPr lang="en-GB" dirty="0" smtClean="0">
                <a:solidFill>
                  <a:prstClr val="white"/>
                </a:solidFill>
              </a:rPr>
              <a:t>How you can help!</a:t>
            </a:r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52400" y="1351894"/>
            <a:ext cx="4561562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spcAft>
                <a:spcPts val="0"/>
              </a:spcAft>
              <a:buClr>
                <a:srgbClr val="C00000"/>
              </a:buClr>
              <a:buFont typeface="Wingdings" panose="05000000000000000000" pitchFamily="2" charset="2"/>
              <a:buChar char=""/>
            </a:pPr>
            <a:r>
              <a:rPr lang="en-GB" sz="2400" b="1" dirty="0" smtClean="0">
                <a:ea typeface="Calibri" panose="020F0502020204030204" pitchFamily="34" charset="0"/>
                <a:cs typeface="Arial" panose="020B0604020202020204" pitchFamily="34" charset="0"/>
              </a:rPr>
              <a:t>Become a mentor or volunteer</a:t>
            </a:r>
            <a:endParaRPr lang="en-GB" sz="2400" dirty="0" smtClean="0"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>
              <a:spcAft>
                <a:spcPts val="0"/>
              </a:spcAft>
              <a:buClr>
                <a:srgbClr val="C00000"/>
              </a:buClr>
              <a:buFont typeface="Wingdings" panose="05000000000000000000" pitchFamily="2" charset="2"/>
              <a:buChar char=""/>
            </a:pPr>
            <a:endParaRPr lang="en-GB" sz="2400" dirty="0"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indent="-342900">
              <a:buClr>
                <a:srgbClr val="C00000"/>
              </a:buClr>
              <a:buFont typeface="Wingdings" panose="05000000000000000000" pitchFamily="2" charset="2"/>
              <a:buChar char=""/>
            </a:pPr>
            <a:r>
              <a:rPr lang="en-GB" sz="2400" b="1" dirty="0" smtClean="0">
                <a:ea typeface="Calibri" panose="020F0502020204030204" pitchFamily="34" charset="0"/>
                <a:cs typeface="Arial" panose="020B0604020202020204" pitchFamily="34" charset="0"/>
              </a:rPr>
              <a:t>Sign up to Palace to Palace </a:t>
            </a:r>
            <a:endParaRPr lang="en-GB" sz="2400" dirty="0"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>
              <a:spcAft>
                <a:spcPts val="0"/>
              </a:spcAft>
              <a:buClr>
                <a:srgbClr val="C00000"/>
              </a:buClr>
              <a:buFont typeface="Wingdings" panose="05000000000000000000" pitchFamily="2" charset="2"/>
              <a:buChar char=""/>
            </a:pPr>
            <a:endParaRPr lang="en-GB" sz="2400" dirty="0" smtClean="0"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lvl="0">
              <a:spcAft>
                <a:spcPts val="0"/>
              </a:spcAft>
              <a:buClr>
                <a:srgbClr val="C00000"/>
              </a:buClr>
            </a:pPr>
            <a:endParaRPr lang="en-GB" sz="2400" dirty="0"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6496" y="5661248"/>
            <a:ext cx="2340000" cy="107573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52400" y="3169543"/>
            <a:ext cx="4059925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spcAft>
                <a:spcPts val="0"/>
              </a:spcAft>
              <a:buClr>
                <a:srgbClr val="C00000"/>
              </a:buClr>
              <a:buFont typeface="Wingdings" panose="05000000000000000000" pitchFamily="2" charset="2"/>
              <a:buChar char=""/>
            </a:pPr>
            <a:r>
              <a:rPr lang="en-GB" sz="2400" b="1" dirty="0" smtClean="0">
                <a:ea typeface="Calibri" panose="020F0502020204030204" pitchFamily="34" charset="0"/>
                <a:cs typeface="Arial" panose="020B0604020202020204" pitchFamily="34" charset="0"/>
              </a:rPr>
              <a:t>Find out if your company is a corporate partner and get involved</a:t>
            </a:r>
            <a:endParaRPr lang="en-GB" sz="2400" dirty="0" smtClean="0"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lvl="0">
              <a:spcAft>
                <a:spcPts val="0"/>
              </a:spcAft>
              <a:buClr>
                <a:srgbClr val="C00000"/>
              </a:buClr>
            </a:pPr>
            <a:endParaRPr lang="en-GB" sz="2400" dirty="0"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15" name="Picture 2" descr="corp vol hero pic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44"/>
          <a:stretch/>
        </p:blipFill>
        <p:spPr bwMode="auto">
          <a:xfrm>
            <a:off x="478973" y="4754748"/>
            <a:ext cx="2656114" cy="181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8467" y="4479885"/>
            <a:ext cx="2900685" cy="199596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25294" y="333811"/>
            <a:ext cx="2420618" cy="4286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962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50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" t="632" r="327"/>
          <a:stretch>
            <a:fillRect/>
          </a:stretch>
        </p:blipFill>
        <p:spPr bwMode="auto">
          <a:xfrm>
            <a:off x="0" y="320675"/>
            <a:ext cx="9144000" cy="6040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48922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3_Office Theme">
  <a:themeElements>
    <a:clrScheme name="Custom 1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A3052E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2_Office Theme">
  <a:themeElements>
    <a:clrScheme name="Custom 1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A3052E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4_Office Theme">
  <a:themeElements>
    <a:clrScheme name="Custom 1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A3052E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5_Office Theme">
  <a:themeElements>
    <a:clrScheme name="Custom 1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A3052E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6_Office Theme">
  <a:themeElements>
    <a:clrScheme name="Custom 1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A3052E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1_Office Theme">
  <a:themeElements>
    <a:clrScheme name="Custom 1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A3052E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Title Slid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5839</TotalTime>
  <Words>306</Words>
  <Application>Microsoft Office PowerPoint</Application>
  <PresentationFormat>On-screen Show (4:3)</PresentationFormat>
  <Paragraphs>66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7</vt:i4>
      </vt:variant>
      <vt:variant>
        <vt:lpstr>Slide Titles</vt:lpstr>
      </vt:variant>
      <vt:variant>
        <vt:i4>9</vt:i4>
      </vt:variant>
    </vt:vector>
  </HeadingPairs>
  <TitlesOfParts>
    <vt:vector size="23" baseType="lpstr">
      <vt:lpstr>Arial</vt:lpstr>
      <vt:lpstr>Arial Black</vt:lpstr>
      <vt:lpstr>Arial Rounded MT Bold</vt:lpstr>
      <vt:lpstr>Calibri</vt:lpstr>
      <vt:lpstr>Lucida Grande</vt:lpstr>
      <vt:lpstr>Times New Roman</vt:lpstr>
      <vt:lpstr>Wingdings</vt:lpstr>
      <vt:lpstr>3_Office Theme</vt:lpstr>
      <vt:lpstr>2_Office Theme</vt:lpstr>
      <vt:lpstr>4_Office Theme</vt:lpstr>
      <vt:lpstr>5_Office Theme</vt:lpstr>
      <vt:lpstr>6_Office Theme</vt:lpstr>
      <vt:lpstr>1_Office Theme</vt:lpstr>
      <vt:lpstr>Title Slide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The Prince's Trust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Wilko presentation</dc:title>
  <dc:creator>Tom Lamb</dc:creator>
  <cp:lastModifiedBy>Nisha Lad</cp:lastModifiedBy>
  <cp:revision>219</cp:revision>
  <cp:lastPrinted>2017-07-25T12:45:18Z</cp:lastPrinted>
  <dcterms:created xsi:type="dcterms:W3CDTF">2017-07-11T08:14:21Z</dcterms:created>
  <dcterms:modified xsi:type="dcterms:W3CDTF">2018-06-29T15:31:17Z</dcterms:modified>
</cp:coreProperties>
</file>

<file path=docProps/thumbnail.jpeg>
</file>